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90" r:id="rId3"/>
    <p:sldId id="258" r:id="rId4"/>
    <p:sldId id="279" r:id="rId5"/>
    <p:sldId id="280" r:id="rId6"/>
    <p:sldId id="281" r:id="rId7"/>
    <p:sldId id="299" r:id="rId8"/>
    <p:sldId id="285" r:id="rId9"/>
    <p:sldId id="273" r:id="rId10"/>
    <p:sldId id="282" r:id="rId11"/>
    <p:sldId id="283" r:id="rId12"/>
    <p:sldId id="284" r:id="rId13"/>
    <p:sldId id="266" r:id="rId14"/>
    <p:sldId id="286" r:id="rId15"/>
    <p:sldId id="287" r:id="rId16"/>
    <p:sldId id="288" r:id="rId17"/>
    <p:sldId id="289" r:id="rId18"/>
    <p:sldId id="293" r:id="rId19"/>
    <p:sldId id="292" r:id="rId20"/>
    <p:sldId id="294" r:id="rId21"/>
    <p:sldId id="297" r:id="rId22"/>
    <p:sldId id="298" r:id="rId23"/>
  </p:sldIdLst>
  <p:sldSz cx="12192000" cy="6858000"/>
  <p:notesSz cx="7104063" cy="10234613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493B7-CBAD-4481-98EC-700C15ED8CE1}" v="62" dt="2023-03-22T16:23:51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66" autoAdjust="0"/>
    <p:restoredTop sz="97364" autoAdjust="0"/>
  </p:normalViewPr>
  <p:slideViewPr>
    <p:cSldViewPr snapToGrid="0">
      <p:cViewPr varScale="1">
        <p:scale>
          <a:sx n="52" d="100"/>
          <a:sy n="52" d="100"/>
        </p:scale>
        <p:origin x="108" y="240"/>
      </p:cViewPr>
      <p:guideLst>
        <p:guide orient="horz" pos="295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tantin Bosse" userId="e189b45e9f45ddfa" providerId="LiveId" clId="{A1264831-33D9-445F-BAA9-E4A10ED1C6C8}"/>
    <pc:docChg chg="modSld">
      <pc:chgData name="Constantin Bosse" userId="e189b45e9f45ddfa" providerId="LiveId" clId="{A1264831-33D9-445F-BAA9-E4A10ED1C6C8}" dt="2022-12-21T13:11:05.299" v="8" actId="20577"/>
      <pc:docMkLst>
        <pc:docMk/>
      </pc:docMkLst>
      <pc:sldChg chg="modSp mod">
        <pc:chgData name="Constantin Bosse" userId="e189b45e9f45ddfa" providerId="LiveId" clId="{A1264831-33D9-445F-BAA9-E4A10ED1C6C8}" dt="2022-12-21T13:08:47.659" v="0" actId="20577"/>
        <pc:sldMkLst>
          <pc:docMk/>
          <pc:sldMk cId="3819411974" sldId="260"/>
        </pc:sldMkLst>
        <pc:spChg chg="mod">
          <ac:chgData name="Constantin Bosse" userId="e189b45e9f45ddfa" providerId="LiveId" clId="{A1264831-33D9-445F-BAA9-E4A10ED1C6C8}" dt="2022-12-21T13:08:47.659" v="0" actId="20577"/>
          <ac:spMkLst>
            <pc:docMk/>
            <pc:sldMk cId="3819411974" sldId="260"/>
            <ac:spMk id="247" creationId="{BD742AE0-3375-4196-8A7C-5B50D54DD237}"/>
          </ac:spMkLst>
        </pc:spChg>
      </pc:sldChg>
      <pc:sldChg chg="modSp mod">
        <pc:chgData name="Constantin Bosse" userId="e189b45e9f45ddfa" providerId="LiveId" clId="{A1264831-33D9-445F-BAA9-E4A10ED1C6C8}" dt="2022-12-21T13:10:55.905" v="6" actId="20577"/>
        <pc:sldMkLst>
          <pc:docMk/>
          <pc:sldMk cId="1052192929" sldId="263"/>
        </pc:sldMkLst>
        <pc:spChg chg="mod">
          <ac:chgData name="Constantin Bosse" userId="e189b45e9f45ddfa" providerId="LiveId" clId="{A1264831-33D9-445F-BAA9-E4A10ED1C6C8}" dt="2022-12-21T13:10:55.905" v="6" actId="20577"/>
          <ac:spMkLst>
            <pc:docMk/>
            <pc:sldMk cId="1052192929" sldId="263"/>
            <ac:spMk id="86" creationId="{1D704318-FD74-4CE3-94DB-4211ABBB4948}"/>
          </ac:spMkLst>
        </pc:spChg>
      </pc:sldChg>
      <pc:sldChg chg="modSp mod">
        <pc:chgData name="Constantin Bosse" userId="e189b45e9f45ddfa" providerId="LiveId" clId="{A1264831-33D9-445F-BAA9-E4A10ED1C6C8}" dt="2022-12-21T13:10:43.509" v="2" actId="20577"/>
        <pc:sldMkLst>
          <pc:docMk/>
          <pc:sldMk cId="956525328" sldId="264"/>
        </pc:sldMkLst>
        <pc:spChg chg="mod">
          <ac:chgData name="Constantin Bosse" userId="e189b45e9f45ddfa" providerId="LiveId" clId="{A1264831-33D9-445F-BAA9-E4A10ED1C6C8}" dt="2022-12-21T13:10:43.509" v="2" actId="20577"/>
          <ac:spMkLst>
            <pc:docMk/>
            <pc:sldMk cId="956525328" sldId="264"/>
            <ac:spMk id="7" creationId="{1D98E67C-A7D1-4097-BE9A-74CC558578FA}"/>
          </ac:spMkLst>
        </pc:spChg>
      </pc:sldChg>
      <pc:sldChg chg="modSp mod">
        <pc:chgData name="Constantin Bosse" userId="e189b45e9f45ddfa" providerId="LiveId" clId="{A1264831-33D9-445F-BAA9-E4A10ED1C6C8}" dt="2022-12-21T13:11:05.299" v="8" actId="20577"/>
        <pc:sldMkLst>
          <pc:docMk/>
          <pc:sldMk cId="424627848" sldId="265"/>
        </pc:sldMkLst>
        <pc:spChg chg="mod">
          <ac:chgData name="Constantin Bosse" userId="e189b45e9f45ddfa" providerId="LiveId" clId="{A1264831-33D9-445F-BAA9-E4A10ED1C6C8}" dt="2022-12-21T13:11:05.299" v="8" actId="20577"/>
          <ac:spMkLst>
            <pc:docMk/>
            <pc:sldMk cId="424627848" sldId="265"/>
            <ac:spMk id="2" creationId="{0573B431-B3FB-479A-9371-6FE1F197803C}"/>
          </ac:spMkLst>
        </pc:spChg>
      </pc:sldChg>
    </pc:docChg>
  </pc:docChgLst>
  <pc:docChgLst>
    <pc:chgData name="Constantin Bosse" userId="e189b45e9f45ddfa" providerId="LiveId" clId="{F85493B7-CBAD-4481-98EC-700C15ED8CE1}"/>
    <pc:docChg chg="undo redo custSel addSld delSld modSld sldOrd modNotesMaster">
      <pc:chgData name="Constantin Bosse" userId="e189b45e9f45ddfa" providerId="LiveId" clId="{F85493B7-CBAD-4481-98EC-700C15ED8CE1}" dt="2023-03-22T16:25:56.441" v="2754" actId="1036"/>
      <pc:docMkLst>
        <pc:docMk/>
      </pc:docMkLst>
      <pc:sldChg chg="addSp delSp modSp mod ord">
        <pc:chgData name="Constantin Bosse" userId="e189b45e9f45ddfa" providerId="LiveId" clId="{F85493B7-CBAD-4481-98EC-700C15ED8CE1}" dt="2023-03-22T16:22:10.365" v="2732"/>
        <pc:sldMkLst>
          <pc:docMk/>
          <pc:sldMk cId="2985974270" sldId="257"/>
        </pc:sldMkLst>
        <pc:spChg chg="add mod">
          <ac:chgData name="Constantin Bosse" userId="e189b45e9f45ddfa" providerId="LiveId" clId="{F85493B7-CBAD-4481-98EC-700C15ED8CE1}" dt="2023-03-22T13:20:35.279" v="305"/>
          <ac:spMkLst>
            <pc:docMk/>
            <pc:sldMk cId="2985974270" sldId="257"/>
            <ac:spMk id="2" creationId="{DE33B3FA-4407-D7FB-1552-CCFD52036EE8}"/>
          </ac:spMkLst>
        </pc:spChg>
        <pc:spChg chg="add mod">
          <ac:chgData name="Constantin Bosse" userId="e189b45e9f45ddfa" providerId="LiveId" clId="{F85493B7-CBAD-4481-98EC-700C15ED8CE1}" dt="2023-03-22T13:20:35.279" v="305"/>
          <ac:spMkLst>
            <pc:docMk/>
            <pc:sldMk cId="2985974270" sldId="257"/>
            <ac:spMk id="3" creationId="{BFE968C0-E45A-5152-78CE-9366D479CA4B}"/>
          </ac:spMkLst>
        </pc:spChg>
        <pc:spChg chg="add mod">
          <ac:chgData name="Constantin Bosse" userId="e189b45e9f45ddfa" providerId="LiveId" clId="{F85493B7-CBAD-4481-98EC-700C15ED8CE1}" dt="2023-03-22T13:20:35.279" v="305"/>
          <ac:spMkLst>
            <pc:docMk/>
            <pc:sldMk cId="2985974270" sldId="257"/>
            <ac:spMk id="5" creationId="{FAC816BF-38EC-DA80-BA4F-C67F2F85FED2}"/>
          </ac:spMkLst>
        </pc:spChg>
        <pc:spChg chg="del mod">
          <ac:chgData name="Constantin Bosse" userId="e189b45e9f45ddfa" providerId="LiveId" clId="{F85493B7-CBAD-4481-98EC-700C15ED8CE1}" dt="2023-03-22T13:20:33.752" v="304" actId="478"/>
          <ac:spMkLst>
            <pc:docMk/>
            <pc:sldMk cId="2985974270" sldId="257"/>
            <ac:spMk id="6" creationId="{0B352851-900C-42B0-B64C-181A4570FBBC}"/>
          </ac:spMkLst>
        </pc:spChg>
        <pc:spChg chg="add mod">
          <ac:chgData name="Constantin Bosse" userId="e189b45e9f45ddfa" providerId="LiveId" clId="{F85493B7-CBAD-4481-98EC-700C15ED8CE1}" dt="2023-03-22T13:23:37.582" v="337" actId="122"/>
          <ac:spMkLst>
            <pc:docMk/>
            <pc:sldMk cId="2985974270" sldId="257"/>
            <ac:spMk id="7" creationId="{D12C094B-E445-CB8A-F1EF-D7E4279C225E}"/>
          </ac:spMkLst>
        </pc:spChg>
        <pc:picChg chg="add mod">
          <ac:chgData name="Constantin Bosse" userId="e189b45e9f45ddfa" providerId="LiveId" clId="{F85493B7-CBAD-4481-98EC-700C15ED8CE1}" dt="2023-03-22T13:20:35.279" v="305"/>
          <ac:picMkLst>
            <pc:docMk/>
            <pc:sldMk cId="2985974270" sldId="257"/>
            <ac:picMk id="4" creationId="{B6B8AF5E-EF02-3153-B92E-3E85E833D059}"/>
          </ac:picMkLst>
        </pc:picChg>
        <pc:picChg chg="mod">
          <ac:chgData name="Constantin Bosse" userId="e189b45e9f45ddfa" providerId="LiveId" clId="{F85493B7-CBAD-4481-98EC-700C15ED8CE1}" dt="2023-03-22T13:22:57.183" v="330"/>
          <ac:picMkLst>
            <pc:docMk/>
            <pc:sldMk cId="2985974270" sldId="257"/>
            <ac:picMk id="10" creationId="{AA6BBD7D-1C95-45BF-93D3-628085332D21}"/>
          </ac:picMkLst>
        </pc:picChg>
      </pc:sldChg>
      <pc:sldChg chg="addSp delSp modSp mod delAnim">
        <pc:chgData name="Constantin Bosse" userId="e189b45e9f45ddfa" providerId="LiveId" clId="{F85493B7-CBAD-4481-98EC-700C15ED8CE1}" dt="2023-03-22T14:09:12.277" v="1278" actId="20577"/>
        <pc:sldMkLst>
          <pc:docMk/>
          <pc:sldMk cId="1172740965" sldId="258"/>
        </pc:sldMkLst>
        <pc:spChg chg="add mod">
          <ac:chgData name="Constantin Bosse" userId="e189b45e9f45ddfa" providerId="LiveId" clId="{F85493B7-CBAD-4481-98EC-700C15ED8CE1}" dt="2023-03-22T14:09:12.277" v="1278" actId="20577"/>
          <ac:spMkLst>
            <pc:docMk/>
            <pc:sldMk cId="1172740965" sldId="258"/>
            <ac:spMk id="3" creationId="{89D45913-170B-E299-C39C-D9F31C7BEBFB}"/>
          </ac:spMkLst>
        </pc:spChg>
        <pc:spChg chg="add del">
          <ac:chgData name="Constantin Bosse" userId="e189b45e9f45ddfa" providerId="LiveId" clId="{F85493B7-CBAD-4481-98EC-700C15ED8CE1}" dt="2023-03-22T13:42:00.638" v="353" actId="22"/>
          <ac:spMkLst>
            <pc:docMk/>
            <pc:sldMk cId="1172740965" sldId="258"/>
            <ac:spMk id="5" creationId="{C7A0EF07-5DBB-A7A7-B5FD-FCED2BD41D8C}"/>
          </ac:spMkLst>
        </pc:spChg>
        <pc:spChg chg="add del">
          <ac:chgData name="Constantin Bosse" userId="e189b45e9f45ddfa" providerId="LiveId" clId="{F85493B7-CBAD-4481-98EC-700C15ED8CE1}" dt="2023-03-22T13:43:20.750" v="387" actId="478"/>
          <ac:spMkLst>
            <pc:docMk/>
            <pc:sldMk cId="1172740965" sldId="258"/>
            <ac:spMk id="8" creationId="{920EBB0D-575C-8B55-C75C-BF5EA4D06F2F}"/>
          </ac:spMkLst>
        </pc:spChg>
        <pc:spChg chg="mod">
          <ac:chgData name="Constantin Bosse" userId="e189b45e9f45ddfa" providerId="LiveId" clId="{F85493B7-CBAD-4481-98EC-700C15ED8CE1}" dt="2023-03-22T13:39:59.445" v="341"/>
          <ac:spMkLst>
            <pc:docMk/>
            <pc:sldMk cId="1172740965" sldId="258"/>
            <ac:spMk id="9" creationId="{86DBBC38-6B3A-4ABC-B20D-A0F19620BC50}"/>
          </ac:spMkLst>
        </pc:spChg>
        <pc:grpChg chg="del">
          <ac:chgData name="Constantin Bosse" userId="e189b45e9f45ddfa" providerId="LiveId" clId="{F85493B7-CBAD-4481-98EC-700C15ED8CE1}" dt="2023-03-22T13:23:47.983" v="338" actId="478"/>
          <ac:grpSpMkLst>
            <pc:docMk/>
            <pc:sldMk cId="1172740965" sldId="258"/>
            <ac:grpSpMk id="16" creationId="{37002B74-E7AE-4CFE-81FF-BB1351A452DE}"/>
          </ac:grpSpMkLst>
        </pc:grpChg>
        <pc:picChg chg="add mod modCrop">
          <ac:chgData name="Constantin Bosse" userId="e189b45e9f45ddfa" providerId="LiveId" clId="{F85493B7-CBAD-4481-98EC-700C15ED8CE1}" dt="2023-03-22T13:50:50.964" v="559" actId="1076"/>
          <ac:picMkLst>
            <pc:docMk/>
            <pc:sldMk cId="1172740965" sldId="258"/>
            <ac:picMk id="10" creationId="{B21E8482-C278-C338-B249-72A012016D81}"/>
          </ac:picMkLst>
        </pc:picChg>
        <pc:picChg chg="mod">
          <ac:chgData name="Constantin Bosse" userId="e189b45e9f45ddfa" providerId="LiveId" clId="{F85493B7-CBAD-4481-98EC-700C15ED8CE1}" dt="2023-03-22T13:41:30.791" v="350" actId="1076"/>
          <ac:picMkLst>
            <pc:docMk/>
            <pc:sldMk cId="1172740965" sldId="258"/>
            <ac:picMk id="23" creationId="{63815F57-06DD-4AF7-81FC-44EE0A662250}"/>
          </ac:picMkLst>
        </pc:picChg>
      </pc:sldChg>
      <pc:sldChg chg="delSp del mod">
        <pc:chgData name="Constantin Bosse" userId="e189b45e9f45ddfa" providerId="LiveId" clId="{F85493B7-CBAD-4481-98EC-700C15ED8CE1}" dt="2023-03-22T14:03:36.081" v="1233" actId="47"/>
        <pc:sldMkLst>
          <pc:docMk/>
          <pc:sldMk cId="2097397193" sldId="259"/>
        </pc:sldMkLst>
        <pc:spChg chg="del">
          <ac:chgData name="Constantin Bosse" userId="e189b45e9f45ddfa" providerId="LiveId" clId="{F85493B7-CBAD-4481-98EC-700C15ED8CE1}" dt="2023-03-14T17:24:46.293" v="236" actId="478"/>
          <ac:spMkLst>
            <pc:docMk/>
            <pc:sldMk cId="2097397193" sldId="259"/>
            <ac:spMk id="9" creationId="{86DBBC38-6B3A-4ABC-B20D-A0F19620BC50}"/>
          </ac:spMkLst>
        </pc:spChg>
        <pc:spChg chg="del">
          <ac:chgData name="Constantin Bosse" userId="e189b45e9f45ddfa" providerId="LiveId" clId="{F85493B7-CBAD-4481-98EC-700C15ED8CE1}" dt="2023-03-14T17:24:50.150" v="237" actId="478"/>
          <ac:spMkLst>
            <pc:docMk/>
            <pc:sldMk cId="2097397193" sldId="259"/>
            <ac:spMk id="35" creationId="{0B93D30F-3337-4D07-9C85-BF6EF1DF1F6A}"/>
          </ac:spMkLst>
        </pc:spChg>
      </pc:sldChg>
      <pc:sldChg chg="addSp delSp modSp del mod ord">
        <pc:chgData name="Constantin Bosse" userId="e189b45e9f45ddfa" providerId="LiveId" clId="{F85493B7-CBAD-4481-98EC-700C15ED8CE1}" dt="2023-03-22T14:03:43.364" v="1234" actId="47"/>
        <pc:sldMkLst>
          <pc:docMk/>
          <pc:sldMk cId="3819411974" sldId="260"/>
        </pc:sldMkLst>
        <pc:spChg chg="mod">
          <ac:chgData name="Constantin Bosse" userId="e189b45e9f45ddfa" providerId="LiveId" clId="{F85493B7-CBAD-4481-98EC-700C15ED8CE1}" dt="2023-03-14T16:56:24.763" v="17" actId="14100"/>
          <ac:spMkLst>
            <pc:docMk/>
            <pc:sldMk cId="3819411974" sldId="260"/>
            <ac:spMk id="9" creationId="{73D87BB5-C088-44BC-9C3D-A0D554E943B5}"/>
          </ac:spMkLst>
        </pc:spChg>
        <pc:spChg chg="mod">
          <ac:chgData name="Constantin Bosse" userId="e189b45e9f45ddfa" providerId="LiveId" clId="{F85493B7-CBAD-4481-98EC-700C15ED8CE1}" dt="2023-03-14T16:56:08.885" v="15" actId="20577"/>
          <ac:spMkLst>
            <pc:docMk/>
            <pc:sldMk cId="3819411974" sldId="260"/>
            <ac:spMk id="146" creationId="{A224734D-CB0E-4C01-B429-B4F8098E76AB}"/>
          </ac:spMkLst>
        </pc:spChg>
        <pc:spChg chg="del mod">
          <ac:chgData name="Constantin Bosse" userId="e189b45e9f45ddfa" providerId="LiveId" clId="{F85493B7-CBAD-4481-98EC-700C15ED8CE1}" dt="2023-03-14T16:55:26.349" v="8" actId="478"/>
          <ac:spMkLst>
            <pc:docMk/>
            <pc:sldMk cId="3819411974" sldId="260"/>
            <ac:spMk id="148" creationId="{A9E30CF5-86E7-4465-84B5-014BBE7E76A3}"/>
          </ac:spMkLst>
        </pc:spChg>
        <pc:spChg chg="del">
          <ac:chgData name="Constantin Bosse" userId="e189b45e9f45ddfa" providerId="LiveId" clId="{F85493B7-CBAD-4481-98EC-700C15ED8CE1}" dt="2023-03-14T16:55:38.734" v="11" actId="478"/>
          <ac:spMkLst>
            <pc:docMk/>
            <pc:sldMk cId="3819411974" sldId="260"/>
            <ac:spMk id="168" creationId="{241AD1FE-88FF-44C8-A30C-D03C43191E48}"/>
          </ac:spMkLst>
        </pc:spChg>
        <pc:picChg chg="add del mod">
          <ac:chgData name="Constantin Bosse" userId="e189b45e9f45ddfa" providerId="LiveId" clId="{F85493B7-CBAD-4481-98EC-700C15ED8CE1}" dt="2023-03-14T16:56:17.862" v="16" actId="1076"/>
          <ac:picMkLst>
            <pc:docMk/>
            <pc:sldMk cId="3819411974" sldId="260"/>
            <ac:picMk id="3" creationId="{654D853D-9F54-441A-ADA5-7F261DD68986}"/>
          </ac:picMkLst>
        </pc:picChg>
        <pc:cxnChg chg="mod">
          <ac:chgData name="Constantin Bosse" userId="e189b45e9f45ddfa" providerId="LiveId" clId="{F85493B7-CBAD-4481-98EC-700C15ED8CE1}" dt="2023-03-14T16:56:24.763" v="17" actId="14100"/>
          <ac:cxnSpMkLst>
            <pc:docMk/>
            <pc:sldMk cId="3819411974" sldId="260"/>
            <ac:cxnSpMk id="221" creationId="{E7D00381-CABF-4B5C-B391-DAE745CE7C66}"/>
          </ac:cxnSpMkLst>
        </pc:cxnChg>
        <pc:cxnChg chg="del mod">
          <ac:chgData name="Constantin Bosse" userId="e189b45e9f45ddfa" providerId="LiveId" clId="{F85493B7-CBAD-4481-98EC-700C15ED8CE1}" dt="2023-03-14T16:55:13.941" v="4" actId="478"/>
          <ac:cxnSpMkLst>
            <pc:docMk/>
            <pc:sldMk cId="3819411974" sldId="260"/>
            <ac:cxnSpMk id="229" creationId="{BD8B699A-4529-4961-8E75-4BBB78D36E60}"/>
          </ac:cxnSpMkLst>
        </pc:cxnChg>
      </pc:sldChg>
      <pc:sldChg chg="del mod modShow">
        <pc:chgData name="Constantin Bosse" userId="e189b45e9f45ddfa" providerId="LiveId" clId="{F85493B7-CBAD-4481-98EC-700C15ED8CE1}" dt="2023-03-22T15:44:15.572" v="2572" actId="2696"/>
        <pc:sldMkLst>
          <pc:docMk/>
          <pc:sldMk cId="2272180280" sldId="261"/>
        </pc:sldMkLst>
      </pc:sldChg>
      <pc:sldChg chg="del mod modShow">
        <pc:chgData name="Constantin Bosse" userId="e189b45e9f45ddfa" providerId="LiveId" clId="{F85493B7-CBAD-4481-98EC-700C15ED8CE1}" dt="2023-03-22T15:44:08.636" v="2571" actId="2696"/>
        <pc:sldMkLst>
          <pc:docMk/>
          <pc:sldMk cId="1052192929" sldId="263"/>
        </pc:sldMkLst>
      </pc:sldChg>
      <pc:sldChg chg="del mod modShow">
        <pc:chgData name="Constantin Bosse" userId="e189b45e9f45ddfa" providerId="LiveId" clId="{F85493B7-CBAD-4481-98EC-700C15ED8CE1}" dt="2023-03-22T15:44:08.636" v="2571" actId="2696"/>
        <pc:sldMkLst>
          <pc:docMk/>
          <pc:sldMk cId="956525328" sldId="264"/>
        </pc:sldMkLst>
      </pc:sldChg>
      <pc:sldChg chg="del mod modShow">
        <pc:chgData name="Constantin Bosse" userId="e189b45e9f45ddfa" providerId="LiveId" clId="{F85493B7-CBAD-4481-98EC-700C15ED8CE1}" dt="2023-03-22T15:44:04.927" v="2570" actId="2696"/>
        <pc:sldMkLst>
          <pc:docMk/>
          <pc:sldMk cId="424627848" sldId="265"/>
        </pc:sldMkLst>
      </pc:sldChg>
      <pc:sldChg chg="addSp delSp modSp mod ord modAnim">
        <pc:chgData name="Constantin Bosse" userId="e189b45e9f45ddfa" providerId="LiveId" clId="{F85493B7-CBAD-4481-98EC-700C15ED8CE1}" dt="2023-03-22T16:23:13.430" v="2737"/>
        <pc:sldMkLst>
          <pc:docMk/>
          <pc:sldMk cId="1948930480" sldId="266"/>
        </pc:sldMkLst>
        <pc:spChg chg="add mod">
          <ac:chgData name="Constantin Bosse" userId="e189b45e9f45ddfa" providerId="LiveId" clId="{F85493B7-CBAD-4481-98EC-700C15ED8CE1}" dt="2023-03-22T14:45:21.256" v="1692" actId="1037"/>
          <ac:spMkLst>
            <pc:docMk/>
            <pc:sldMk cId="1948930480" sldId="266"/>
            <ac:spMk id="2" creationId="{B6B7ECF2-739C-D304-B8F6-A9DEE8C1F34D}"/>
          </ac:spMkLst>
        </pc:spChg>
        <pc:spChg chg="mod">
          <ac:chgData name="Constantin Bosse" userId="e189b45e9f45ddfa" providerId="LiveId" clId="{F85493B7-CBAD-4481-98EC-700C15ED8CE1}" dt="2023-03-22T14:47:27.759" v="1796" actId="20577"/>
          <ac:spMkLst>
            <pc:docMk/>
            <pc:sldMk cId="1948930480" sldId="266"/>
            <ac:spMk id="5" creationId="{09340338-34DC-47E7-AD5F-425063C1573A}"/>
          </ac:spMkLst>
        </pc:spChg>
        <pc:spChg chg="add del mod">
          <ac:chgData name="Constantin Bosse" userId="e189b45e9f45ddfa" providerId="LiveId" clId="{F85493B7-CBAD-4481-98EC-700C15ED8CE1}" dt="2023-03-22T14:07:47.392" v="1265" actId="478"/>
          <ac:spMkLst>
            <pc:docMk/>
            <pc:sldMk cId="1948930480" sldId="266"/>
            <ac:spMk id="6" creationId="{D0DE41FE-E969-78DA-9B20-34E4360DC5D7}"/>
          </ac:spMkLst>
        </pc:spChg>
        <pc:spChg chg="add mod">
          <ac:chgData name="Constantin Bosse" userId="e189b45e9f45ddfa" providerId="LiveId" clId="{F85493B7-CBAD-4481-98EC-700C15ED8CE1}" dt="2023-03-22T14:50:42.772" v="1833" actId="404"/>
          <ac:spMkLst>
            <pc:docMk/>
            <pc:sldMk cId="1948930480" sldId="266"/>
            <ac:spMk id="7" creationId="{B6195514-ED99-11B7-1D9D-DB8F4D521BAC}"/>
          </ac:spMkLst>
        </pc:spChg>
        <pc:picChg chg="add del mod">
          <ac:chgData name="Constantin Bosse" userId="e189b45e9f45ddfa" providerId="LiveId" clId="{F85493B7-CBAD-4481-98EC-700C15ED8CE1}" dt="2023-03-22T14:08:33.662" v="1273" actId="478"/>
          <ac:picMkLst>
            <pc:docMk/>
            <pc:sldMk cId="1948930480" sldId="266"/>
            <ac:picMk id="1026" creationId="{79476EE7-92B7-BD4C-3EFF-2F4916C70849}"/>
          </ac:picMkLst>
        </pc:picChg>
        <pc:cxnChg chg="add mod">
          <ac:chgData name="Constantin Bosse" userId="e189b45e9f45ddfa" providerId="LiveId" clId="{F85493B7-CBAD-4481-98EC-700C15ED8CE1}" dt="2023-03-22T14:45:21.256" v="1692" actId="1037"/>
          <ac:cxnSpMkLst>
            <pc:docMk/>
            <pc:sldMk cId="1948930480" sldId="266"/>
            <ac:cxnSpMk id="3" creationId="{5EDE2469-4F10-003B-7DE1-C76BFC362C17}"/>
          </ac:cxnSpMkLst>
        </pc:cxnChg>
      </pc:sldChg>
      <pc:sldChg chg="add del mod ord modShow">
        <pc:chgData name="Constantin Bosse" userId="e189b45e9f45ddfa" providerId="LiveId" clId="{F85493B7-CBAD-4481-98EC-700C15ED8CE1}" dt="2023-03-22T15:42:52.068" v="2566" actId="2696"/>
        <pc:sldMkLst>
          <pc:docMk/>
          <pc:sldMk cId="3809963575" sldId="267"/>
        </pc:sldMkLst>
      </pc:sldChg>
      <pc:sldChg chg="del ord">
        <pc:chgData name="Constantin Bosse" userId="e189b45e9f45ddfa" providerId="LiveId" clId="{F85493B7-CBAD-4481-98EC-700C15ED8CE1}" dt="2023-03-22T15:53:01.996" v="2692" actId="2696"/>
        <pc:sldMkLst>
          <pc:docMk/>
          <pc:sldMk cId="4286200236" sldId="268"/>
        </pc:sldMkLst>
      </pc:sldChg>
      <pc:sldChg chg="del mod modShow">
        <pc:chgData name="Constantin Bosse" userId="e189b45e9f45ddfa" providerId="LiveId" clId="{F85493B7-CBAD-4481-98EC-700C15ED8CE1}" dt="2023-03-22T15:44:15.572" v="2572" actId="2696"/>
        <pc:sldMkLst>
          <pc:docMk/>
          <pc:sldMk cId="4211409991" sldId="269"/>
        </pc:sldMkLst>
      </pc:sldChg>
      <pc:sldChg chg="add del mod ord modShow">
        <pc:chgData name="Constantin Bosse" userId="e189b45e9f45ddfa" providerId="LiveId" clId="{F85493B7-CBAD-4481-98EC-700C15ED8CE1}" dt="2023-03-22T15:44:04.927" v="2570" actId="2696"/>
        <pc:sldMkLst>
          <pc:docMk/>
          <pc:sldMk cId="809809072" sldId="270"/>
        </pc:sldMkLst>
      </pc:sldChg>
      <pc:sldChg chg="add del mod modShow">
        <pc:chgData name="Constantin Bosse" userId="e189b45e9f45ddfa" providerId="LiveId" clId="{F85493B7-CBAD-4481-98EC-700C15ED8CE1}" dt="2023-03-22T15:44:15.572" v="2572" actId="2696"/>
        <pc:sldMkLst>
          <pc:docMk/>
          <pc:sldMk cId="3527708218" sldId="272"/>
        </pc:sldMkLst>
      </pc:sldChg>
      <pc:sldChg chg="addSp delSp modSp add mod ord setBg">
        <pc:chgData name="Constantin Bosse" userId="e189b45e9f45ddfa" providerId="LiveId" clId="{F85493B7-CBAD-4481-98EC-700C15ED8CE1}" dt="2023-03-22T14:24:34.162" v="1573" actId="1076"/>
        <pc:sldMkLst>
          <pc:docMk/>
          <pc:sldMk cId="96537918" sldId="273"/>
        </pc:sldMkLst>
        <pc:spChg chg="del">
          <ac:chgData name="Constantin Bosse" userId="e189b45e9f45ddfa" providerId="LiveId" clId="{F85493B7-CBAD-4481-98EC-700C15ED8CE1}" dt="2023-03-14T17:24:26.538" v="234" actId="478"/>
          <ac:spMkLst>
            <pc:docMk/>
            <pc:sldMk cId="96537918" sldId="273"/>
            <ac:spMk id="2" creationId="{4D1BFC5F-56A9-A8E2-7A94-3840554AF40E}"/>
          </ac:spMkLst>
        </pc:spChg>
        <pc:spChg chg="add del mod">
          <ac:chgData name="Constantin Bosse" userId="e189b45e9f45ddfa" providerId="LiveId" clId="{F85493B7-CBAD-4481-98EC-700C15ED8CE1}" dt="2023-03-22T14:04:06.483" v="1236" actId="478"/>
          <ac:spMkLst>
            <pc:docMk/>
            <pc:sldMk cId="96537918" sldId="273"/>
            <ac:spMk id="3" creationId="{2945B9EE-A7D9-E645-57AA-E5EB8A917C6D}"/>
          </ac:spMkLst>
        </pc:spChg>
        <pc:spChg chg="add del mod">
          <ac:chgData name="Constantin Bosse" userId="e189b45e9f45ddfa" providerId="LiveId" clId="{F85493B7-CBAD-4481-98EC-700C15ED8CE1}" dt="2023-03-22T14:04:06.483" v="1236" actId="478"/>
          <ac:spMkLst>
            <pc:docMk/>
            <pc:sldMk cId="96537918" sldId="273"/>
            <ac:spMk id="4" creationId="{82B7AB06-8111-372F-18BD-29DEC03AC07F}"/>
          </ac:spMkLst>
        </pc:spChg>
        <pc:spChg chg="add del mod">
          <ac:chgData name="Constantin Bosse" userId="e189b45e9f45ddfa" providerId="LiveId" clId="{F85493B7-CBAD-4481-98EC-700C15ED8CE1}" dt="2023-03-22T14:04:14.114" v="1239" actId="478"/>
          <ac:spMkLst>
            <pc:docMk/>
            <pc:sldMk cId="96537918" sldId="273"/>
            <ac:spMk id="5" creationId="{EB1CBFA4-FC81-E96F-A7C9-6764F16AE2EB}"/>
          </ac:spMkLst>
        </pc:spChg>
        <pc:spChg chg="add del mod">
          <ac:chgData name="Constantin Bosse" userId="e189b45e9f45ddfa" providerId="LiveId" clId="{F85493B7-CBAD-4481-98EC-700C15ED8CE1}" dt="2023-03-22T14:04:16.534" v="1240" actId="478"/>
          <ac:spMkLst>
            <pc:docMk/>
            <pc:sldMk cId="96537918" sldId="273"/>
            <ac:spMk id="6" creationId="{8D6D8553-07F3-92AE-7CDD-5321E0797ABD}"/>
          </ac:spMkLst>
        </pc:spChg>
        <pc:spChg chg="add mod">
          <ac:chgData name="Constantin Bosse" userId="e189b45e9f45ddfa" providerId="LiveId" clId="{F85493B7-CBAD-4481-98EC-700C15ED8CE1}" dt="2023-03-22T14:14:01.790" v="1386" actId="20577"/>
          <ac:spMkLst>
            <pc:docMk/>
            <pc:sldMk cId="96537918" sldId="273"/>
            <ac:spMk id="7" creationId="{22F1A26C-154F-93F8-D7E1-C808A1766D88}"/>
          </ac:spMkLst>
        </pc:spChg>
        <pc:spChg chg="add del mod">
          <ac:chgData name="Constantin Bosse" userId="e189b45e9f45ddfa" providerId="LiveId" clId="{F85493B7-CBAD-4481-98EC-700C15ED8CE1}" dt="2023-03-22T14:17:33.139" v="1433" actId="478"/>
          <ac:spMkLst>
            <pc:docMk/>
            <pc:sldMk cId="96537918" sldId="273"/>
            <ac:spMk id="8" creationId="{871A545A-AE13-08C6-B3C3-A7026E829CA5}"/>
          </ac:spMkLst>
        </pc:spChg>
        <pc:spChg chg="add mod">
          <ac:chgData name="Constantin Bosse" userId="e189b45e9f45ddfa" providerId="LiveId" clId="{F85493B7-CBAD-4481-98EC-700C15ED8CE1}" dt="2023-03-22T14:24:34.162" v="1573" actId="1076"/>
          <ac:spMkLst>
            <pc:docMk/>
            <pc:sldMk cId="96537918" sldId="273"/>
            <ac:spMk id="12" creationId="{C3DB22A9-2938-7DB2-C6A5-8243522B8E62}"/>
          </ac:spMkLst>
        </pc:spChg>
        <pc:spChg chg="del">
          <ac:chgData name="Constantin Bosse" userId="e189b45e9f45ddfa" providerId="LiveId" clId="{F85493B7-CBAD-4481-98EC-700C15ED8CE1}" dt="2023-03-14T17:24:00.174" v="209" actId="478"/>
          <ac:spMkLst>
            <pc:docMk/>
            <pc:sldMk cId="96537918" sldId="273"/>
            <ac:spMk id="17" creationId="{592E2203-EFC2-49D4-AB0E-E2D52B5136F3}"/>
          </ac:spMkLst>
        </pc:spChg>
        <pc:spChg chg="del">
          <ac:chgData name="Constantin Bosse" userId="e189b45e9f45ddfa" providerId="LiveId" clId="{F85493B7-CBAD-4481-98EC-700C15ED8CE1}" dt="2023-03-14T17:24:00.174" v="209" actId="478"/>
          <ac:spMkLst>
            <pc:docMk/>
            <pc:sldMk cId="96537918" sldId="273"/>
            <ac:spMk id="19" creationId="{E0BC7C4C-6A07-4ADA-80FE-D0B8066675E1}"/>
          </ac:spMkLst>
        </pc:spChg>
        <pc:picChg chg="del">
          <ac:chgData name="Constantin Bosse" userId="e189b45e9f45ddfa" providerId="LiveId" clId="{F85493B7-CBAD-4481-98EC-700C15ED8CE1}" dt="2023-03-22T14:04:09.319" v="1237" actId="478"/>
          <ac:picMkLst>
            <pc:docMk/>
            <pc:sldMk cId="96537918" sldId="273"/>
            <ac:picMk id="9" creationId="{666ACBB0-3B0F-453A-94A0-CCB7B5EE77EC}"/>
          </ac:picMkLst>
        </pc:picChg>
        <pc:picChg chg="del">
          <ac:chgData name="Constantin Bosse" userId="e189b45e9f45ddfa" providerId="LiveId" clId="{F85493B7-CBAD-4481-98EC-700C15ED8CE1}" dt="2023-03-22T14:04:06.483" v="1236" actId="478"/>
          <ac:picMkLst>
            <pc:docMk/>
            <pc:sldMk cId="96537918" sldId="273"/>
            <ac:picMk id="10" creationId="{C23726B7-80A1-4F4D-8070-CC9AC8C2242B}"/>
          </ac:picMkLst>
        </pc:picChg>
      </pc:sldChg>
      <pc:sldChg chg="addSp delSp modSp add del mod setBg chgLayout">
        <pc:chgData name="Constantin Bosse" userId="e189b45e9f45ddfa" providerId="LiveId" clId="{F85493B7-CBAD-4481-98EC-700C15ED8CE1}" dt="2023-03-22T14:03:58.356" v="1235" actId="47"/>
        <pc:sldMkLst>
          <pc:docMk/>
          <pc:sldMk cId="1863441795" sldId="274"/>
        </pc:sldMkLst>
        <pc:spChg chg="add mod">
          <ac:chgData name="Constantin Bosse" userId="e189b45e9f45ddfa" providerId="LiveId" clId="{F85493B7-CBAD-4481-98EC-700C15ED8CE1}" dt="2023-03-14T17:22:50.497" v="144" actId="1076"/>
          <ac:spMkLst>
            <pc:docMk/>
            <pc:sldMk cId="1863441795" sldId="274"/>
            <ac:spMk id="2" creationId="{F5554AF5-CFA4-A6BB-65AD-D1B49707823E}"/>
          </ac:spMkLst>
        </pc:spChg>
        <pc:spChg chg="add mod">
          <ac:chgData name="Constantin Bosse" userId="e189b45e9f45ddfa" providerId="LiveId" clId="{F85493B7-CBAD-4481-98EC-700C15ED8CE1}" dt="2023-03-14T17:23:47.301" v="208" actId="1037"/>
          <ac:spMkLst>
            <pc:docMk/>
            <pc:sldMk cId="1863441795" sldId="274"/>
            <ac:spMk id="3" creationId="{845B369D-868F-FC70-288B-1AE8AA3425D6}"/>
          </ac:spMkLst>
        </pc:spChg>
        <pc:spChg chg="add mod">
          <ac:chgData name="Constantin Bosse" userId="e189b45e9f45ddfa" providerId="LiveId" clId="{F85493B7-CBAD-4481-98EC-700C15ED8CE1}" dt="2023-03-14T17:23:47.301" v="208" actId="1037"/>
          <ac:spMkLst>
            <pc:docMk/>
            <pc:sldMk cId="1863441795" sldId="274"/>
            <ac:spMk id="4" creationId="{01437507-51E4-9AAE-511C-8E552D36F61E}"/>
          </ac:spMkLst>
        </pc:spChg>
        <pc:spChg chg="add mod">
          <ac:chgData name="Constantin Bosse" userId="e189b45e9f45ddfa" providerId="LiveId" clId="{F85493B7-CBAD-4481-98EC-700C15ED8CE1}" dt="2023-03-14T17:23:47.301" v="208" actId="1037"/>
          <ac:spMkLst>
            <pc:docMk/>
            <pc:sldMk cId="1863441795" sldId="274"/>
            <ac:spMk id="5" creationId="{64A259B6-6A68-0490-F995-337FF5442170}"/>
          </ac:spMkLst>
        </pc:spChg>
        <pc:spChg chg="add mod">
          <ac:chgData name="Constantin Bosse" userId="e189b45e9f45ddfa" providerId="LiveId" clId="{F85493B7-CBAD-4481-98EC-700C15ED8CE1}" dt="2023-03-14T17:23:47.301" v="208" actId="1037"/>
          <ac:spMkLst>
            <pc:docMk/>
            <pc:sldMk cId="1863441795" sldId="274"/>
            <ac:spMk id="6" creationId="{7FF23084-754B-F449-1729-7EB460621806}"/>
          </ac:spMkLst>
        </pc:spChg>
        <pc:spChg chg="del">
          <ac:chgData name="Constantin Bosse" userId="e189b45e9f45ddfa" providerId="LiveId" clId="{F85493B7-CBAD-4481-98EC-700C15ED8CE1}" dt="2023-03-14T17:23:39.601" v="153" actId="478"/>
          <ac:spMkLst>
            <pc:docMk/>
            <pc:sldMk cId="1863441795" sldId="274"/>
            <ac:spMk id="24" creationId="{4D183318-7A73-48FC-827E-924D8ED1CAB3}"/>
          </ac:spMkLst>
        </pc:spChg>
        <pc:spChg chg="del">
          <ac:chgData name="Constantin Bosse" userId="e189b45e9f45ddfa" providerId="LiveId" clId="{F85493B7-CBAD-4481-98EC-700C15ED8CE1}" dt="2023-03-14T17:23:39.601" v="153" actId="478"/>
          <ac:spMkLst>
            <pc:docMk/>
            <pc:sldMk cId="1863441795" sldId="274"/>
            <ac:spMk id="25" creationId="{069776D5-DE60-4C66-91BE-D674DAA31931}"/>
          </ac:spMkLst>
        </pc:spChg>
        <pc:spChg chg="del">
          <ac:chgData name="Constantin Bosse" userId="e189b45e9f45ddfa" providerId="LiveId" clId="{F85493B7-CBAD-4481-98EC-700C15ED8CE1}" dt="2023-03-14T17:22:38.492" v="142" actId="478"/>
          <ac:spMkLst>
            <pc:docMk/>
            <pc:sldMk cId="1863441795" sldId="274"/>
            <ac:spMk id="86" creationId="{1D704318-FD74-4CE3-94DB-4211ABBB4948}"/>
          </ac:spMkLst>
        </pc:spChg>
        <pc:spChg chg="del">
          <ac:chgData name="Constantin Bosse" userId="e189b45e9f45ddfa" providerId="LiveId" clId="{F85493B7-CBAD-4481-98EC-700C15ED8CE1}" dt="2023-03-14T17:23:39.601" v="153" actId="478"/>
          <ac:spMkLst>
            <pc:docMk/>
            <pc:sldMk cId="1863441795" sldId="274"/>
            <ac:spMk id="90" creationId="{63FA5FD8-9FDC-4445-9807-96141AE41219}"/>
          </ac:spMkLst>
        </pc:spChg>
        <pc:spChg chg="del">
          <ac:chgData name="Constantin Bosse" userId="e189b45e9f45ddfa" providerId="LiveId" clId="{F85493B7-CBAD-4481-98EC-700C15ED8CE1}" dt="2023-03-14T17:23:39.601" v="153" actId="478"/>
          <ac:spMkLst>
            <pc:docMk/>
            <pc:sldMk cId="1863441795" sldId="274"/>
            <ac:spMk id="91" creationId="{4CD11035-0322-4CB1-AA9E-63D7C185DF89}"/>
          </ac:spMkLst>
        </pc:spChg>
      </pc:sldChg>
      <pc:sldChg chg="add del ord">
        <pc:chgData name="Constantin Bosse" userId="e189b45e9f45ddfa" providerId="LiveId" clId="{F85493B7-CBAD-4481-98EC-700C15ED8CE1}" dt="2023-03-22T14:03:43.364" v="1234" actId="47"/>
        <pc:sldMkLst>
          <pc:docMk/>
          <pc:sldMk cId="2752663944" sldId="276"/>
        </pc:sldMkLst>
      </pc:sldChg>
      <pc:sldChg chg="modSp add del mod setBg">
        <pc:chgData name="Constantin Bosse" userId="e189b45e9f45ddfa" providerId="LiveId" clId="{F85493B7-CBAD-4481-98EC-700C15ED8CE1}" dt="2023-03-22T14:03:58.356" v="1235" actId="47"/>
        <pc:sldMkLst>
          <pc:docMk/>
          <pc:sldMk cId="2257842014" sldId="277"/>
        </pc:sldMkLst>
        <pc:spChg chg="mod">
          <ac:chgData name="Constantin Bosse" userId="e189b45e9f45ddfa" providerId="LiveId" clId="{F85493B7-CBAD-4481-98EC-700C15ED8CE1}" dt="2023-03-14T17:20:27.244" v="70" actId="20577"/>
          <ac:spMkLst>
            <pc:docMk/>
            <pc:sldMk cId="2257842014" sldId="277"/>
            <ac:spMk id="24" creationId="{4D183318-7A73-48FC-827E-924D8ED1CAB3}"/>
          </ac:spMkLst>
        </pc:spChg>
        <pc:spChg chg="mod">
          <ac:chgData name="Constantin Bosse" userId="e189b45e9f45ddfa" providerId="LiveId" clId="{F85493B7-CBAD-4481-98EC-700C15ED8CE1}" dt="2023-03-14T17:20:49.275" v="92" actId="20577"/>
          <ac:spMkLst>
            <pc:docMk/>
            <pc:sldMk cId="2257842014" sldId="277"/>
            <ac:spMk id="25" creationId="{069776D5-DE60-4C66-91BE-D674DAA31931}"/>
          </ac:spMkLst>
        </pc:spChg>
        <pc:spChg chg="mod">
          <ac:chgData name="Constantin Bosse" userId="e189b45e9f45ddfa" providerId="LiveId" clId="{F85493B7-CBAD-4481-98EC-700C15ED8CE1}" dt="2023-03-14T17:21:07.904" v="124" actId="20577"/>
          <ac:spMkLst>
            <pc:docMk/>
            <pc:sldMk cId="2257842014" sldId="277"/>
            <ac:spMk id="86" creationId="{1D704318-FD74-4CE3-94DB-4211ABBB4948}"/>
          </ac:spMkLst>
        </pc:spChg>
        <pc:spChg chg="mod">
          <ac:chgData name="Constantin Bosse" userId="e189b45e9f45ddfa" providerId="LiveId" clId="{F85493B7-CBAD-4481-98EC-700C15ED8CE1}" dt="2023-03-14T17:22:58.386" v="145" actId="20577"/>
          <ac:spMkLst>
            <pc:docMk/>
            <pc:sldMk cId="2257842014" sldId="277"/>
            <ac:spMk id="90" creationId="{63FA5FD8-9FDC-4445-9807-96141AE41219}"/>
          </ac:spMkLst>
        </pc:spChg>
        <pc:spChg chg="mod">
          <ac:chgData name="Constantin Bosse" userId="e189b45e9f45ddfa" providerId="LiveId" clId="{F85493B7-CBAD-4481-98EC-700C15ED8CE1}" dt="2023-03-14T17:20:36.290" v="76"/>
          <ac:spMkLst>
            <pc:docMk/>
            <pc:sldMk cId="2257842014" sldId="277"/>
            <ac:spMk id="91" creationId="{4CD11035-0322-4CB1-AA9E-63D7C185DF89}"/>
          </ac:spMkLst>
        </pc:spChg>
      </pc:sldChg>
      <pc:sldChg chg="addSp delSp modSp add del mod">
        <pc:chgData name="Constantin Bosse" userId="e189b45e9f45ddfa" providerId="LiveId" clId="{F85493B7-CBAD-4481-98EC-700C15ED8CE1}" dt="2023-03-22T14:03:58.356" v="1235" actId="47"/>
        <pc:sldMkLst>
          <pc:docMk/>
          <pc:sldMk cId="4105336985" sldId="278"/>
        </pc:sldMkLst>
        <pc:spChg chg="add mod">
          <ac:chgData name="Constantin Bosse" userId="e189b45e9f45ddfa" providerId="LiveId" clId="{F85493B7-CBAD-4481-98EC-700C15ED8CE1}" dt="2023-03-14T17:22:30.326" v="141"/>
          <ac:spMkLst>
            <pc:docMk/>
            <pc:sldMk cId="4105336985" sldId="278"/>
            <ac:spMk id="2" creationId="{66DBE837-D171-594C-08A8-39AD5F6DED81}"/>
          </ac:spMkLst>
        </pc:spChg>
        <pc:spChg chg="add del mod">
          <ac:chgData name="Constantin Bosse" userId="e189b45e9f45ddfa" providerId="LiveId" clId="{F85493B7-CBAD-4481-98EC-700C15ED8CE1}" dt="2023-03-14T17:23:19.100" v="149" actId="478"/>
          <ac:spMkLst>
            <pc:docMk/>
            <pc:sldMk cId="4105336985" sldId="278"/>
            <ac:spMk id="3" creationId="{5CDB1EED-3349-A454-63ED-3FA220CD23F4}"/>
          </ac:spMkLst>
        </pc:spChg>
        <pc:spChg chg="add mod">
          <ac:chgData name="Constantin Bosse" userId="e189b45e9f45ddfa" providerId="LiveId" clId="{F85493B7-CBAD-4481-98EC-700C15ED8CE1}" dt="2023-03-14T17:23:32.177" v="152"/>
          <ac:spMkLst>
            <pc:docMk/>
            <pc:sldMk cId="4105336985" sldId="278"/>
            <ac:spMk id="4" creationId="{0AD06B73-9302-B773-D9AA-74CE984DC904}"/>
          </ac:spMkLst>
        </pc:spChg>
        <pc:spChg chg="add mod">
          <ac:chgData name="Constantin Bosse" userId="e189b45e9f45ddfa" providerId="LiveId" clId="{F85493B7-CBAD-4481-98EC-700C15ED8CE1}" dt="2023-03-14T17:23:32.177" v="152"/>
          <ac:spMkLst>
            <pc:docMk/>
            <pc:sldMk cId="4105336985" sldId="278"/>
            <ac:spMk id="6" creationId="{AF920341-28E8-8382-181D-DD5A1422FDB6}"/>
          </ac:spMkLst>
        </pc:spChg>
        <pc:spChg chg="add mod">
          <ac:chgData name="Constantin Bosse" userId="e189b45e9f45ddfa" providerId="LiveId" clId="{F85493B7-CBAD-4481-98EC-700C15ED8CE1}" dt="2023-03-14T17:23:32.177" v="152"/>
          <ac:spMkLst>
            <pc:docMk/>
            <pc:sldMk cId="4105336985" sldId="278"/>
            <ac:spMk id="8" creationId="{26B662F7-346B-CD5E-D489-E107AD3A13EA}"/>
          </ac:spMkLst>
        </pc:spChg>
        <pc:spChg chg="add mod">
          <ac:chgData name="Constantin Bosse" userId="e189b45e9f45ddfa" providerId="LiveId" clId="{F85493B7-CBAD-4481-98EC-700C15ED8CE1}" dt="2023-03-14T17:23:32.177" v="152"/>
          <ac:spMkLst>
            <pc:docMk/>
            <pc:sldMk cId="4105336985" sldId="278"/>
            <ac:spMk id="10" creationId="{D74D6790-C280-9535-9359-1A9B8D321FFE}"/>
          </ac:spMkLst>
        </pc:spChg>
        <pc:spChg chg="del">
          <ac:chgData name="Constantin Bosse" userId="e189b45e9f45ddfa" providerId="LiveId" clId="{F85493B7-CBAD-4481-98EC-700C15ED8CE1}" dt="2023-03-14T17:23:15.860" v="148" actId="478"/>
          <ac:spMkLst>
            <pc:docMk/>
            <pc:sldMk cId="4105336985" sldId="278"/>
            <ac:spMk id="24" creationId="{4D183318-7A73-48FC-827E-924D8ED1CAB3}"/>
          </ac:spMkLst>
        </pc:spChg>
        <pc:spChg chg="del">
          <ac:chgData name="Constantin Bosse" userId="e189b45e9f45ddfa" providerId="LiveId" clId="{F85493B7-CBAD-4481-98EC-700C15ED8CE1}" dt="2023-03-14T17:23:24.010" v="151" actId="478"/>
          <ac:spMkLst>
            <pc:docMk/>
            <pc:sldMk cId="4105336985" sldId="278"/>
            <ac:spMk id="25" creationId="{069776D5-DE60-4C66-91BE-D674DAA31931}"/>
          </ac:spMkLst>
        </pc:spChg>
        <pc:spChg chg="del">
          <ac:chgData name="Constantin Bosse" userId="e189b45e9f45ddfa" providerId="LiveId" clId="{F85493B7-CBAD-4481-98EC-700C15ED8CE1}" dt="2023-03-14T17:22:29.940" v="140" actId="478"/>
          <ac:spMkLst>
            <pc:docMk/>
            <pc:sldMk cId="4105336985" sldId="278"/>
            <ac:spMk id="86" creationId="{1D704318-FD74-4CE3-94DB-4211ABBB4948}"/>
          </ac:spMkLst>
        </pc:spChg>
        <pc:spChg chg="del">
          <ac:chgData name="Constantin Bosse" userId="e189b45e9f45ddfa" providerId="LiveId" clId="{F85493B7-CBAD-4481-98EC-700C15ED8CE1}" dt="2023-03-14T17:23:11.246" v="146" actId="478"/>
          <ac:spMkLst>
            <pc:docMk/>
            <pc:sldMk cId="4105336985" sldId="278"/>
            <ac:spMk id="90" creationId="{63FA5FD8-9FDC-4445-9807-96141AE41219}"/>
          </ac:spMkLst>
        </pc:spChg>
        <pc:spChg chg="del">
          <ac:chgData name="Constantin Bosse" userId="e189b45e9f45ddfa" providerId="LiveId" clId="{F85493B7-CBAD-4481-98EC-700C15ED8CE1}" dt="2023-03-14T17:23:21.402" v="150" actId="478"/>
          <ac:spMkLst>
            <pc:docMk/>
            <pc:sldMk cId="4105336985" sldId="278"/>
            <ac:spMk id="91" creationId="{4CD11035-0322-4CB1-AA9E-63D7C185DF89}"/>
          </ac:spMkLst>
        </pc:spChg>
      </pc:sldChg>
      <pc:sldChg chg="addSp delSp modSp add mod">
        <pc:chgData name="Constantin Bosse" userId="e189b45e9f45ddfa" providerId="LiveId" clId="{F85493B7-CBAD-4481-98EC-700C15ED8CE1}" dt="2023-03-22T14:01:00.672" v="1108" actId="207"/>
        <pc:sldMkLst>
          <pc:docMk/>
          <pc:sldMk cId="4171598722" sldId="279"/>
        </pc:sldMkLst>
        <pc:spChg chg="add mod ord">
          <ac:chgData name="Constantin Bosse" userId="e189b45e9f45ddfa" providerId="LiveId" clId="{F85493B7-CBAD-4481-98EC-700C15ED8CE1}" dt="2023-03-22T14:00:35.539" v="1097" actId="167"/>
          <ac:spMkLst>
            <pc:docMk/>
            <pc:sldMk cId="4171598722" sldId="279"/>
            <ac:spMk id="2" creationId="{85DCF882-8BB3-501E-CBAB-DF4665533C54}"/>
          </ac:spMkLst>
        </pc:spChg>
        <pc:spChg chg="mod">
          <ac:chgData name="Constantin Bosse" userId="e189b45e9f45ddfa" providerId="LiveId" clId="{F85493B7-CBAD-4481-98EC-700C15ED8CE1}" dt="2023-03-22T14:00:08.193" v="1094" actId="207"/>
          <ac:spMkLst>
            <pc:docMk/>
            <pc:sldMk cId="4171598722" sldId="279"/>
            <ac:spMk id="3" creationId="{89D45913-170B-E299-C39C-D9F31C7BEBFB}"/>
          </ac:spMkLst>
        </pc:spChg>
        <pc:spChg chg="mod">
          <ac:chgData name="Constantin Bosse" userId="e189b45e9f45ddfa" providerId="LiveId" clId="{F85493B7-CBAD-4481-98EC-700C15ED8CE1}" dt="2023-03-22T14:01:00.672" v="1108" actId="207"/>
          <ac:spMkLst>
            <pc:docMk/>
            <pc:sldMk cId="4171598722" sldId="279"/>
            <ac:spMk id="9" creationId="{86DBBC38-6B3A-4ABC-B20D-A0F19620BC50}"/>
          </ac:spMkLst>
        </pc:spChg>
        <pc:picChg chg="del">
          <ac:chgData name="Constantin Bosse" userId="e189b45e9f45ddfa" providerId="LiveId" clId="{F85493B7-CBAD-4481-98EC-700C15ED8CE1}" dt="2023-03-22T13:55:32.136" v="705" actId="478"/>
          <ac:picMkLst>
            <pc:docMk/>
            <pc:sldMk cId="4171598722" sldId="279"/>
            <ac:picMk id="10" creationId="{B21E8482-C278-C338-B249-72A012016D81}"/>
          </ac:picMkLst>
        </pc:picChg>
      </pc:sldChg>
      <pc:sldChg chg="modSp add mod">
        <pc:chgData name="Constantin Bosse" userId="e189b45e9f45ddfa" providerId="LiveId" clId="{F85493B7-CBAD-4481-98EC-700C15ED8CE1}" dt="2023-03-22T14:03:12.624" v="1232" actId="1036"/>
        <pc:sldMkLst>
          <pc:docMk/>
          <pc:sldMk cId="4001842087" sldId="280"/>
        </pc:sldMkLst>
        <pc:spChg chg="mod">
          <ac:chgData name="Constantin Bosse" userId="e189b45e9f45ddfa" providerId="LiveId" clId="{F85493B7-CBAD-4481-98EC-700C15ED8CE1}" dt="2023-03-22T14:03:12.624" v="1232" actId="1036"/>
          <ac:spMkLst>
            <pc:docMk/>
            <pc:sldMk cId="4001842087" sldId="280"/>
            <ac:spMk id="3" creationId="{89D45913-170B-E299-C39C-D9F31C7BEBFB}"/>
          </ac:spMkLst>
        </pc:spChg>
        <pc:spChg chg="mod">
          <ac:chgData name="Constantin Bosse" userId="e189b45e9f45ddfa" providerId="LiveId" clId="{F85493B7-CBAD-4481-98EC-700C15ED8CE1}" dt="2023-03-22T14:01:57.215" v="1185" actId="20577"/>
          <ac:spMkLst>
            <pc:docMk/>
            <pc:sldMk cId="4001842087" sldId="280"/>
            <ac:spMk id="9" creationId="{86DBBC38-6B3A-4ABC-B20D-A0F19620BC50}"/>
          </ac:spMkLst>
        </pc:spChg>
      </pc:sldChg>
      <pc:sldChg chg="addSp delSp modSp add mod ord modAnim">
        <pc:chgData name="Constantin Bosse" userId="e189b45e9f45ddfa" providerId="LiveId" clId="{F85493B7-CBAD-4481-98EC-700C15ED8CE1}" dt="2023-03-22T16:22:38.343" v="2733"/>
        <pc:sldMkLst>
          <pc:docMk/>
          <pc:sldMk cId="1616541967" sldId="281"/>
        </pc:sldMkLst>
        <pc:spChg chg="add mod">
          <ac:chgData name="Constantin Bosse" userId="e189b45e9f45ddfa" providerId="LiveId" clId="{F85493B7-CBAD-4481-98EC-700C15ED8CE1}" dt="2023-03-22T16:13:40.374" v="2709" actId="1076"/>
          <ac:spMkLst>
            <pc:docMk/>
            <pc:sldMk cId="1616541967" sldId="281"/>
            <ac:spMk id="6" creationId="{3DF807FF-8BF6-F91C-A54D-8E46F43B7F73}"/>
          </ac:spMkLst>
        </pc:spChg>
        <pc:spChg chg="del">
          <ac:chgData name="Constantin Bosse" userId="e189b45e9f45ddfa" providerId="LiveId" clId="{F85493B7-CBAD-4481-98EC-700C15ED8CE1}" dt="2023-03-22T14:08:20.317" v="1270" actId="478"/>
          <ac:spMkLst>
            <pc:docMk/>
            <pc:sldMk cId="1616541967" sldId="281"/>
            <ac:spMk id="7" creationId="{B6195514-ED99-11B7-1D9D-DB8F4D521BAC}"/>
          </ac:spMkLst>
        </pc:spChg>
        <pc:picChg chg="del mod">
          <ac:chgData name="Constantin Bosse" userId="e189b45e9f45ddfa" providerId="LiveId" clId="{F85493B7-CBAD-4481-98EC-700C15ED8CE1}" dt="2023-03-22T16:13:14.415" v="2699" actId="478"/>
          <ac:picMkLst>
            <pc:docMk/>
            <pc:sldMk cId="1616541967" sldId="281"/>
            <ac:picMk id="1026" creationId="{79476EE7-92B7-BD4C-3EFF-2F4916C70849}"/>
          </ac:picMkLst>
        </pc:picChg>
      </pc:sldChg>
      <pc:sldChg chg="addSp delSp modSp add mod setBg">
        <pc:chgData name="Constantin Bosse" userId="e189b45e9f45ddfa" providerId="LiveId" clId="{F85493B7-CBAD-4481-98EC-700C15ED8CE1}" dt="2023-03-22T14:22:36.969" v="1473" actId="20577"/>
        <pc:sldMkLst>
          <pc:docMk/>
          <pc:sldMk cId="1558033874" sldId="282"/>
        </pc:sldMkLst>
        <pc:spChg chg="add del">
          <ac:chgData name="Constantin Bosse" userId="e189b45e9f45ddfa" providerId="LiveId" clId="{F85493B7-CBAD-4481-98EC-700C15ED8CE1}" dt="2023-03-22T14:15:44.569" v="1391"/>
          <ac:spMkLst>
            <pc:docMk/>
            <pc:sldMk cId="1558033874" sldId="282"/>
            <ac:spMk id="2" creationId="{F8B80DA7-D319-91DC-1AA6-DA940F4EC4FC}"/>
          </ac:spMkLst>
        </pc:spChg>
        <pc:spChg chg="mod">
          <ac:chgData name="Constantin Bosse" userId="e189b45e9f45ddfa" providerId="LiveId" clId="{F85493B7-CBAD-4481-98EC-700C15ED8CE1}" dt="2023-03-22T14:22:36.969" v="1473" actId="20577"/>
          <ac:spMkLst>
            <pc:docMk/>
            <pc:sldMk cId="1558033874" sldId="282"/>
            <ac:spMk id="7" creationId="{22F1A26C-154F-93F8-D7E1-C808A1766D88}"/>
          </ac:spMkLst>
        </pc:spChg>
        <pc:spChg chg="mod">
          <ac:chgData name="Constantin Bosse" userId="e189b45e9f45ddfa" providerId="LiveId" clId="{F85493B7-CBAD-4481-98EC-700C15ED8CE1}" dt="2023-03-22T14:16:21.595" v="1403" actId="1076"/>
          <ac:spMkLst>
            <pc:docMk/>
            <pc:sldMk cId="1558033874" sldId="282"/>
            <ac:spMk id="8" creationId="{871A545A-AE13-08C6-B3C3-A7026E829CA5}"/>
          </ac:spMkLst>
        </pc:spChg>
      </pc:sldChg>
      <pc:sldChg chg="addSp delSp modSp add mod ord">
        <pc:chgData name="Constantin Bosse" userId="e189b45e9f45ddfa" providerId="LiveId" clId="{F85493B7-CBAD-4481-98EC-700C15ED8CE1}" dt="2023-03-22T14:26:01.850" v="1579" actId="1076"/>
        <pc:sldMkLst>
          <pc:docMk/>
          <pc:sldMk cId="3530065384" sldId="283"/>
        </pc:sldMkLst>
        <pc:spChg chg="add mod">
          <ac:chgData name="Constantin Bosse" userId="e189b45e9f45ddfa" providerId="LiveId" clId="{F85493B7-CBAD-4481-98EC-700C15ED8CE1}" dt="2023-03-22T14:26:01.850" v="1579" actId="1076"/>
          <ac:spMkLst>
            <pc:docMk/>
            <pc:sldMk cId="3530065384" sldId="283"/>
            <ac:spMk id="2" creationId="{7A30B1CF-5164-DE07-150D-0833BDBCC848}"/>
          </ac:spMkLst>
        </pc:spChg>
        <pc:spChg chg="del">
          <ac:chgData name="Constantin Bosse" userId="e189b45e9f45ddfa" providerId="LiveId" clId="{F85493B7-CBAD-4481-98EC-700C15ED8CE1}" dt="2023-03-22T14:24:14.798" v="1569" actId="478"/>
          <ac:spMkLst>
            <pc:docMk/>
            <pc:sldMk cId="3530065384" sldId="283"/>
            <ac:spMk id="3" creationId="{89D45913-170B-E299-C39C-D9F31C7BEBFB}"/>
          </ac:spMkLst>
        </pc:spChg>
        <pc:spChg chg="mod">
          <ac:chgData name="Constantin Bosse" userId="e189b45e9f45ddfa" providerId="LiveId" clId="{F85493B7-CBAD-4481-98EC-700C15ED8CE1}" dt="2023-03-22T14:23:58.083" v="1541" actId="14100"/>
          <ac:spMkLst>
            <pc:docMk/>
            <pc:sldMk cId="3530065384" sldId="283"/>
            <ac:spMk id="9" creationId="{86DBBC38-6B3A-4ABC-B20D-A0F19620BC50}"/>
          </ac:spMkLst>
        </pc:spChg>
        <pc:spChg chg="mod">
          <ac:chgData name="Constantin Bosse" userId="e189b45e9f45ddfa" providerId="LiveId" clId="{F85493B7-CBAD-4481-98EC-700C15ED8CE1}" dt="2023-03-22T14:24:07.246" v="1568" actId="1037"/>
          <ac:spMkLst>
            <pc:docMk/>
            <pc:sldMk cId="3530065384" sldId="283"/>
            <ac:spMk id="25" creationId="{422786FB-4677-4230-8CAD-110E3D7E79DF}"/>
          </ac:spMkLst>
        </pc:spChg>
        <pc:picChg chg="del">
          <ac:chgData name="Constantin Bosse" userId="e189b45e9f45ddfa" providerId="LiveId" clId="{F85493B7-CBAD-4481-98EC-700C15ED8CE1}" dt="2023-03-22T14:21:53.368" v="1469" actId="478"/>
          <ac:picMkLst>
            <pc:docMk/>
            <pc:sldMk cId="3530065384" sldId="283"/>
            <ac:picMk id="10" creationId="{B21E8482-C278-C338-B249-72A012016D81}"/>
          </ac:picMkLst>
        </pc:picChg>
        <pc:cxnChg chg="mod">
          <ac:chgData name="Constantin Bosse" userId="e189b45e9f45ddfa" providerId="LiveId" clId="{F85493B7-CBAD-4481-98EC-700C15ED8CE1}" dt="2023-03-22T14:24:07.246" v="1568" actId="1037"/>
          <ac:cxnSpMkLst>
            <pc:docMk/>
            <pc:sldMk cId="3530065384" sldId="283"/>
            <ac:cxnSpMk id="26" creationId="{3302910C-D0FC-4E11-B635-BFC156A700A5}"/>
          </ac:cxnSpMkLst>
        </pc:cxnChg>
        <pc:cxnChg chg="mod">
          <ac:chgData name="Constantin Bosse" userId="e189b45e9f45ddfa" providerId="LiveId" clId="{F85493B7-CBAD-4481-98EC-700C15ED8CE1}" dt="2023-03-22T14:24:07.246" v="1568" actId="1037"/>
          <ac:cxnSpMkLst>
            <pc:docMk/>
            <pc:sldMk cId="3530065384" sldId="283"/>
            <ac:cxnSpMk id="27" creationId="{6E400E5D-71E1-4F46-9A44-AB5B47696127}"/>
          </ac:cxnSpMkLst>
        </pc:cxnChg>
      </pc:sldChg>
      <pc:sldChg chg="addSp modSp add mod ord">
        <pc:chgData name="Constantin Bosse" userId="e189b45e9f45ddfa" providerId="LiveId" clId="{F85493B7-CBAD-4481-98EC-700C15ED8CE1}" dt="2023-03-22T14:37:13.763" v="1593" actId="1076"/>
        <pc:sldMkLst>
          <pc:docMk/>
          <pc:sldMk cId="1374897005" sldId="284"/>
        </pc:sldMkLst>
        <pc:spChg chg="mod">
          <ac:chgData name="Constantin Bosse" userId="e189b45e9f45ddfa" providerId="LiveId" clId="{F85493B7-CBAD-4481-98EC-700C15ED8CE1}" dt="2023-03-22T14:35:10.595" v="1587"/>
          <ac:spMkLst>
            <pc:docMk/>
            <pc:sldMk cId="1374897005" sldId="284"/>
            <ac:spMk id="7" creationId="{22F1A26C-154F-93F8-D7E1-C808A1766D88}"/>
          </ac:spMkLst>
        </pc:spChg>
        <pc:spChg chg="mod">
          <ac:chgData name="Constantin Bosse" userId="e189b45e9f45ddfa" providerId="LiveId" clId="{F85493B7-CBAD-4481-98EC-700C15ED8CE1}" dt="2023-03-22T14:37:13.763" v="1593" actId="1076"/>
          <ac:spMkLst>
            <pc:docMk/>
            <pc:sldMk cId="1374897005" sldId="284"/>
            <ac:spMk id="12" creationId="{C3DB22A9-2938-7DB2-C6A5-8243522B8E62}"/>
          </ac:spMkLst>
        </pc:spChg>
        <pc:picChg chg="add mod">
          <ac:chgData name="Constantin Bosse" userId="e189b45e9f45ddfa" providerId="LiveId" clId="{F85493B7-CBAD-4481-98EC-700C15ED8CE1}" dt="2023-03-22T14:37:05.514" v="1592" actId="1076"/>
          <ac:picMkLst>
            <pc:docMk/>
            <pc:sldMk cId="1374897005" sldId="284"/>
            <ac:picMk id="3" creationId="{6BAC454A-508F-3FFE-0E5B-544E1E8C48EE}"/>
          </ac:picMkLst>
        </pc:picChg>
      </pc:sldChg>
      <pc:sldChg chg="add modAnim">
        <pc:chgData name="Constantin Bosse" userId="e189b45e9f45ddfa" providerId="LiveId" clId="{F85493B7-CBAD-4481-98EC-700C15ED8CE1}" dt="2023-03-22T16:22:54.515" v="2735"/>
        <pc:sldMkLst>
          <pc:docMk/>
          <pc:sldMk cId="3194270397" sldId="285"/>
        </pc:sldMkLst>
      </pc:sldChg>
      <pc:sldChg chg="modSp add mod modAnim">
        <pc:chgData name="Constantin Bosse" userId="e189b45e9f45ddfa" providerId="LiveId" clId="{F85493B7-CBAD-4481-98EC-700C15ED8CE1}" dt="2023-03-22T16:23:08.207" v="2736"/>
        <pc:sldMkLst>
          <pc:docMk/>
          <pc:sldMk cId="4283536108" sldId="286"/>
        </pc:sldMkLst>
        <pc:spChg chg="mod">
          <ac:chgData name="Constantin Bosse" userId="e189b45e9f45ddfa" providerId="LiveId" clId="{F85493B7-CBAD-4481-98EC-700C15ED8CE1}" dt="2023-03-22T14:51:39.020" v="1856" actId="20577"/>
          <ac:spMkLst>
            <pc:docMk/>
            <pc:sldMk cId="4283536108" sldId="286"/>
            <ac:spMk id="5" creationId="{09340338-34DC-47E7-AD5F-425063C1573A}"/>
          </ac:spMkLst>
        </pc:spChg>
        <pc:spChg chg="mod">
          <ac:chgData name="Constantin Bosse" userId="e189b45e9f45ddfa" providerId="LiveId" clId="{F85493B7-CBAD-4481-98EC-700C15ED8CE1}" dt="2023-03-22T14:53:11.015" v="1927" actId="404"/>
          <ac:spMkLst>
            <pc:docMk/>
            <pc:sldMk cId="4283536108" sldId="286"/>
            <ac:spMk id="7" creationId="{B6195514-ED99-11B7-1D9D-DB8F4D521BAC}"/>
          </ac:spMkLst>
        </pc:spChg>
      </pc:sldChg>
      <pc:sldChg chg="modSp add mod modAnim">
        <pc:chgData name="Constantin Bosse" userId="e189b45e9f45ddfa" providerId="LiveId" clId="{F85493B7-CBAD-4481-98EC-700C15ED8CE1}" dt="2023-03-22T16:23:51.328" v="2740"/>
        <pc:sldMkLst>
          <pc:docMk/>
          <pc:sldMk cId="3110221055" sldId="287"/>
        </pc:sldMkLst>
        <pc:spChg chg="mod">
          <ac:chgData name="Constantin Bosse" userId="e189b45e9f45ddfa" providerId="LiveId" clId="{F85493B7-CBAD-4481-98EC-700C15ED8CE1}" dt="2023-03-22T14:54:20.124" v="1957" actId="20577"/>
          <ac:spMkLst>
            <pc:docMk/>
            <pc:sldMk cId="3110221055" sldId="287"/>
            <ac:spMk id="5" creationId="{09340338-34DC-47E7-AD5F-425063C1573A}"/>
          </ac:spMkLst>
        </pc:spChg>
        <pc:spChg chg="mod">
          <ac:chgData name="Constantin Bosse" userId="e189b45e9f45ddfa" providerId="LiveId" clId="{F85493B7-CBAD-4481-98EC-700C15ED8CE1}" dt="2023-03-22T16:11:36.343" v="2695" actId="20577"/>
          <ac:spMkLst>
            <pc:docMk/>
            <pc:sldMk cId="3110221055" sldId="287"/>
            <ac:spMk id="7" creationId="{B6195514-ED99-11B7-1D9D-DB8F4D521BAC}"/>
          </ac:spMkLst>
        </pc:spChg>
      </pc:sldChg>
      <pc:sldChg chg="modSp add mod modAnim">
        <pc:chgData name="Constantin Bosse" userId="e189b45e9f45ddfa" providerId="LiveId" clId="{F85493B7-CBAD-4481-98EC-700C15ED8CE1}" dt="2023-03-22T16:23:24.615" v="2738"/>
        <pc:sldMkLst>
          <pc:docMk/>
          <pc:sldMk cId="2783701711" sldId="288"/>
        </pc:sldMkLst>
        <pc:spChg chg="mod">
          <ac:chgData name="Constantin Bosse" userId="e189b45e9f45ddfa" providerId="LiveId" clId="{F85493B7-CBAD-4481-98EC-700C15ED8CE1}" dt="2023-03-22T15:00:19.784" v="2039" actId="21"/>
          <ac:spMkLst>
            <pc:docMk/>
            <pc:sldMk cId="2783701711" sldId="288"/>
            <ac:spMk id="7" creationId="{B6195514-ED99-11B7-1D9D-DB8F4D521BAC}"/>
          </ac:spMkLst>
        </pc:spChg>
      </pc:sldChg>
      <pc:sldChg chg="modSp add mod modAnim">
        <pc:chgData name="Constantin Bosse" userId="e189b45e9f45ddfa" providerId="LiveId" clId="{F85493B7-CBAD-4481-98EC-700C15ED8CE1}" dt="2023-03-22T16:23:31.105" v="2739"/>
        <pc:sldMkLst>
          <pc:docMk/>
          <pc:sldMk cId="1824405868" sldId="289"/>
        </pc:sldMkLst>
        <pc:spChg chg="mod">
          <ac:chgData name="Constantin Bosse" userId="e189b45e9f45ddfa" providerId="LiveId" clId="{F85493B7-CBAD-4481-98EC-700C15ED8CE1}" dt="2023-03-22T15:04:03.771" v="2065" actId="13926"/>
          <ac:spMkLst>
            <pc:docMk/>
            <pc:sldMk cId="1824405868" sldId="289"/>
            <ac:spMk id="7" creationId="{B6195514-ED99-11B7-1D9D-DB8F4D521BAC}"/>
          </ac:spMkLst>
        </pc:spChg>
      </pc:sldChg>
      <pc:sldChg chg="addSp modSp new mod ord setBg">
        <pc:chgData name="Constantin Bosse" userId="e189b45e9f45ddfa" providerId="LiveId" clId="{F85493B7-CBAD-4481-98EC-700C15ED8CE1}" dt="2023-03-22T15:20:00.260" v="2125" actId="207"/>
        <pc:sldMkLst>
          <pc:docMk/>
          <pc:sldMk cId="2488138146" sldId="290"/>
        </pc:sldMkLst>
        <pc:spChg chg="add mod">
          <ac:chgData name="Constantin Bosse" userId="e189b45e9f45ddfa" providerId="LiveId" clId="{F85493B7-CBAD-4481-98EC-700C15ED8CE1}" dt="2023-03-22T15:20:00.260" v="2125" actId="207"/>
          <ac:spMkLst>
            <pc:docMk/>
            <pc:sldMk cId="2488138146" sldId="290"/>
            <ac:spMk id="2" creationId="{DB22810E-2BE5-9832-070A-AAB3FFFC4A76}"/>
          </ac:spMkLst>
        </pc:spChg>
      </pc:sldChg>
      <pc:sldChg chg="modSp add del mod ord">
        <pc:chgData name="Constantin Bosse" userId="e189b45e9f45ddfa" providerId="LiveId" clId="{F85493B7-CBAD-4481-98EC-700C15ED8CE1}" dt="2023-03-22T15:24:01.252" v="2173" actId="2696"/>
        <pc:sldMkLst>
          <pc:docMk/>
          <pc:sldMk cId="3999984058" sldId="291"/>
        </pc:sldMkLst>
        <pc:spChg chg="mod">
          <ac:chgData name="Constantin Bosse" userId="e189b45e9f45ddfa" providerId="LiveId" clId="{F85493B7-CBAD-4481-98EC-700C15ED8CE1}" dt="2023-03-22T15:09:58.849" v="2103" actId="1076"/>
          <ac:spMkLst>
            <pc:docMk/>
            <pc:sldMk cId="3999984058" sldId="291"/>
            <ac:spMk id="2" creationId="{DB22810E-2BE5-9832-070A-AAB3FFFC4A76}"/>
          </ac:spMkLst>
        </pc:spChg>
      </pc:sldChg>
      <pc:sldChg chg="addSp delSp modSp add mod ord">
        <pc:chgData name="Constantin Bosse" userId="e189b45e9f45ddfa" providerId="LiveId" clId="{F85493B7-CBAD-4481-98EC-700C15ED8CE1}" dt="2023-03-22T15:40:50.254" v="2493" actId="6549"/>
        <pc:sldMkLst>
          <pc:docMk/>
          <pc:sldMk cId="105817168" sldId="292"/>
        </pc:sldMkLst>
        <pc:spChg chg="del">
          <ac:chgData name="Constantin Bosse" userId="e189b45e9f45ddfa" providerId="LiveId" clId="{F85493B7-CBAD-4481-98EC-700C15ED8CE1}" dt="2023-03-22T15:24:23.247" v="2176" actId="478"/>
          <ac:spMkLst>
            <pc:docMk/>
            <pc:sldMk cId="105817168" sldId="292"/>
            <ac:spMk id="2" creationId="{7A30B1CF-5164-DE07-150D-0833BDBCC848}"/>
          </ac:spMkLst>
        </pc:spChg>
        <pc:spChg chg="add mod">
          <ac:chgData name="Constantin Bosse" userId="e189b45e9f45ddfa" providerId="LiveId" clId="{F85493B7-CBAD-4481-98EC-700C15ED8CE1}" dt="2023-03-22T15:39:58.592" v="2454" actId="403"/>
          <ac:spMkLst>
            <pc:docMk/>
            <pc:sldMk cId="105817168" sldId="292"/>
            <ac:spMk id="3" creationId="{22B7F5F1-1852-CE58-86E8-C63A058FB273}"/>
          </ac:spMkLst>
        </pc:spChg>
        <pc:spChg chg="add del">
          <ac:chgData name="Constantin Bosse" userId="e189b45e9f45ddfa" providerId="LiveId" clId="{F85493B7-CBAD-4481-98EC-700C15ED8CE1}" dt="2023-03-22T15:30:17.651" v="2225" actId="478"/>
          <ac:spMkLst>
            <pc:docMk/>
            <pc:sldMk cId="105817168" sldId="292"/>
            <ac:spMk id="5" creationId="{4691FEC8-9AD1-BB24-56CA-F952C544EB0E}"/>
          </ac:spMkLst>
        </pc:spChg>
        <pc:spChg chg="mod">
          <ac:chgData name="Constantin Bosse" userId="e189b45e9f45ddfa" providerId="LiveId" clId="{F85493B7-CBAD-4481-98EC-700C15ED8CE1}" dt="2023-03-22T15:40:50.254" v="2493" actId="6549"/>
          <ac:spMkLst>
            <pc:docMk/>
            <pc:sldMk cId="105817168" sldId="292"/>
            <ac:spMk id="9" creationId="{86DBBC38-6B3A-4ABC-B20D-A0F19620BC50}"/>
          </ac:spMkLst>
        </pc:spChg>
      </pc:sldChg>
      <pc:sldChg chg="modSp add mod ord">
        <pc:chgData name="Constantin Bosse" userId="e189b45e9f45ddfa" providerId="LiveId" clId="{F85493B7-CBAD-4481-98EC-700C15ED8CE1}" dt="2023-03-22T16:14:21.515" v="2729" actId="20577"/>
        <pc:sldMkLst>
          <pc:docMk/>
          <pc:sldMk cId="1659289457" sldId="293"/>
        </pc:sldMkLst>
        <pc:spChg chg="mod">
          <ac:chgData name="Constantin Bosse" userId="e189b45e9f45ddfa" providerId="LiveId" clId="{F85493B7-CBAD-4481-98EC-700C15ED8CE1}" dt="2023-03-22T16:14:21.515" v="2729" actId="20577"/>
          <ac:spMkLst>
            <pc:docMk/>
            <pc:sldMk cId="1659289457" sldId="293"/>
            <ac:spMk id="2" creationId="{DB22810E-2BE5-9832-070A-AAB3FFFC4A76}"/>
          </ac:spMkLst>
        </pc:spChg>
      </pc:sldChg>
      <pc:sldChg chg="modSp add mod">
        <pc:chgData name="Constantin Bosse" userId="e189b45e9f45ddfa" providerId="LiveId" clId="{F85493B7-CBAD-4481-98EC-700C15ED8CE1}" dt="2023-03-22T15:41:39.499" v="2564" actId="1035"/>
        <pc:sldMkLst>
          <pc:docMk/>
          <pc:sldMk cId="4273733023" sldId="294"/>
        </pc:sldMkLst>
        <pc:spChg chg="mod">
          <ac:chgData name="Constantin Bosse" userId="e189b45e9f45ddfa" providerId="LiveId" clId="{F85493B7-CBAD-4481-98EC-700C15ED8CE1}" dt="2023-03-22T15:41:39.499" v="2564" actId="1035"/>
          <ac:spMkLst>
            <pc:docMk/>
            <pc:sldMk cId="4273733023" sldId="294"/>
            <ac:spMk id="2" creationId="{DB22810E-2BE5-9832-070A-AAB3FFFC4A76}"/>
          </ac:spMkLst>
        </pc:spChg>
      </pc:sldChg>
      <pc:sldChg chg="add del replId">
        <pc:chgData name="Constantin Bosse" userId="e189b45e9f45ddfa" providerId="LiveId" clId="{F85493B7-CBAD-4481-98EC-700C15ED8CE1}" dt="2023-03-22T15:41:42.199" v="2565" actId="47"/>
        <pc:sldMkLst>
          <pc:docMk/>
          <pc:sldMk cId="2168562655" sldId="295"/>
        </pc:sldMkLst>
      </pc:sldChg>
      <pc:sldChg chg="modSp add del mod ord">
        <pc:chgData name="Constantin Bosse" userId="e189b45e9f45ddfa" providerId="LiveId" clId="{F85493B7-CBAD-4481-98EC-700C15ED8CE1}" dt="2023-03-22T16:14:04.538" v="2711" actId="2696"/>
        <pc:sldMkLst>
          <pc:docMk/>
          <pc:sldMk cId="1544022309" sldId="296"/>
        </pc:sldMkLst>
        <pc:spChg chg="mod">
          <ac:chgData name="Constantin Bosse" userId="e189b45e9f45ddfa" providerId="LiveId" clId="{F85493B7-CBAD-4481-98EC-700C15ED8CE1}" dt="2023-03-22T16:13:51.264" v="2710" actId="20577"/>
          <ac:spMkLst>
            <pc:docMk/>
            <pc:sldMk cId="1544022309" sldId="296"/>
            <ac:spMk id="3" creationId="{22B7F5F1-1852-CE58-86E8-C63A058FB273}"/>
          </ac:spMkLst>
        </pc:spChg>
        <pc:spChg chg="mod">
          <ac:chgData name="Constantin Bosse" userId="e189b45e9f45ddfa" providerId="LiveId" clId="{F85493B7-CBAD-4481-98EC-700C15ED8CE1}" dt="2023-03-22T15:40:18.425" v="2460" actId="20577"/>
          <ac:spMkLst>
            <pc:docMk/>
            <pc:sldMk cId="1544022309" sldId="296"/>
            <ac:spMk id="9" creationId="{86DBBC38-6B3A-4ABC-B20D-A0F19620BC50}"/>
          </ac:spMkLst>
        </pc:spChg>
      </pc:sldChg>
      <pc:sldChg chg="modSp add mod ord setBg">
        <pc:chgData name="Constantin Bosse" userId="e189b45e9f45ddfa" providerId="LiveId" clId="{F85493B7-CBAD-4481-98EC-700C15ED8CE1}" dt="2023-03-22T15:49:12.049" v="2664"/>
        <pc:sldMkLst>
          <pc:docMk/>
          <pc:sldMk cId="1103105870" sldId="297"/>
        </pc:sldMkLst>
        <pc:spChg chg="mod">
          <ac:chgData name="Constantin Bosse" userId="e189b45e9f45ddfa" providerId="LiveId" clId="{F85493B7-CBAD-4481-98EC-700C15ED8CE1}" dt="2023-03-22T15:47:33.689" v="2659" actId="1076"/>
          <ac:spMkLst>
            <pc:docMk/>
            <pc:sldMk cId="1103105870" sldId="297"/>
            <ac:spMk id="2" creationId="{DB22810E-2BE5-9832-070A-AAB3FFFC4A76}"/>
          </ac:spMkLst>
        </pc:spChg>
      </pc:sldChg>
      <pc:sldChg chg="add del">
        <pc:chgData name="Constantin Bosse" userId="e189b45e9f45ddfa" providerId="LiveId" clId="{F85493B7-CBAD-4481-98EC-700C15ED8CE1}" dt="2023-03-22T15:40:59.495" v="2494" actId="2696"/>
        <pc:sldMkLst>
          <pc:docMk/>
          <pc:sldMk cId="3694046843" sldId="297"/>
        </pc:sldMkLst>
      </pc:sldChg>
      <pc:sldChg chg="addSp delSp modSp add mod ord">
        <pc:chgData name="Constantin Bosse" userId="e189b45e9f45ddfa" providerId="LiveId" clId="{F85493B7-CBAD-4481-98EC-700C15ED8CE1}" dt="2023-03-22T16:25:56.441" v="2754" actId="1036"/>
        <pc:sldMkLst>
          <pc:docMk/>
          <pc:sldMk cId="3197242430" sldId="298"/>
        </pc:sldMkLst>
        <pc:spChg chg="del">
          <ac:chgData name="Constantin Bosse" userId="e189b45e9f45ddfa" providerId="LiveId" clId="{F85493B7-CBAD-4481-98EC-700C15ED8CE1}" dt="2023-03-22T15:51:37.638" v="2685" actId="478"/>
          <ac:spMkLst>
            <pc:docMk/>
            <pc:sldMk cId="3197242430" sldId="298"/>
            <ac:spMk id="2" creationId="{DE33B3FA-4407-D7FB-1552-CCFD52036EE8}"/>
          </ac:spMkLst>
        </pc:spChg>
        <pc:spChg chg="del mod">
          <ac:chgData name="Constantin Bosse" userId="e189b45e9f45ddfa" providerId="LiveId" clId="{F85493B7-CBAD-4481-98EC-700C15ED8CE1}" dt="2023-03-22T15:51:32.711" v="2684" actId="478"/>
          <ac:spMkLst>
            <pc:docMk/>
            <pc:sldMk cId="3197242430" sldId="298"/>
            <ac:spMk id="5" creationId="{FAC816BF-38EC-DA80-BA4F-C67F2F85FED2}"/>
          </ac:spMkLst>
        </pc:spChg>
        <pc:spChg chg="mod">
          <ac:chgData name="Constantin Bosse" userId="e189b45e9f45ddfa" providerId="LiveId" clId="{F85493B7-CBAD-4481-98EC-700C15ED8CE1}" dt="2023-03-22T16:25:56.441" v="2754" actId="1036"/>
          <ac:spMkLst>
            <pc:docMk/>
            <pc:sldMk cId="3197242430" sldId="298"/>
            <ac:spMk id="7" creationId="{D12C094B-E445-CB8A-F1EF-D7E4279C225E}"/>
          </ac:spMkLst>
        </pc:spChg>
        <pc:picChg chg="add mod">
          <ac:chgData name="Constantin Bosse" userId="e189b45e9f45ddfa" providerId="LiveId" clId="{F85493B7-CBAD-4481-98EC-700C15ED8CE1}" dt="2023-03-22T15:51:52.847" v="2688" actId="14100"/>
          <ac:picMkLst>
            <pc:docMk/>
            <pc:sldMk cId="3197242430" sldId="298"/>
            <ac:picMk id="6" creationId="{727D4265-1365-C08D-7222-FD14B1E04834}"/>
          </ac:picMkLst>
        </pc:picChg>
        <pc:picChg chg="del mod">
          <ac:chgData name="Constantin Bosse" userId="e189b45e9f45ddfa" providerId="LiveId" clId="{F85493B7-CBAD-4481-98EC-700C15ED8CE1}" dt="2023-03-22T15:51:14.097" v="2680" actId="478"/>
          <ac:picMkLst>
            <pc:docMk/>
            <pc:sldMk cId="3197242430" sldId="298"/>
            <ac:picMk id="10" creationId="{AA6BBD7D-1C95-45BF-93D3-628085332D21}"/>
          </ac:picMkLst>
        </pc:picChg>
      </pc:sldChg>
      <pc:sldChg chg="add modAnim">
        <pc:chgData name="Constantin Bosse" userId="e189b45e9f45ddfa" providerId="LiveId" clId="{F85493B7-CBAD-4481-98EC-700C15ED8CE1}" dt="2023-03-22T16:22:49.634" v="2734"/>
        <pc:sldMkLst>
          <pc:docMk/>
          <pc:sldMk cId="2697132566" sldId="299"/>
        </pc:sldMkLst>
      </pc:sldChg>
      <pc:sldMasterChg chg="delSldLayout">
        <pc:chgData name="Constantin Bosse" userId="e189b45e9f45ddfa" providerId="LiveId" clId="{F85493B7-CBAD-4481-98EC-700C15ED8CE1}" dt="2023-03-22T14:03:58.356" v="1235" actId="47"/>
        <pc:sldMasterMkLst>
          <pc:docMk/>
          <pc:sldMasterMk cId="1852078532" sldId="2147483648"/>
        </pc:sldMasterMkLst>
        <pc:sldLayoutChg chg="del">
          <pc:chgData name="Constantin Bosse" userId="e189b45e9f45ddfa" providerId="LiveId" clId="{F85493B7-CBAD-4481-98EC-700C15ED8CE1}" dt="2023-03-22T14:03:58.356" v="1235" actId="47"/>
          <pc:sldLayoutMkLst>
            <pc:docMk/>
            <pc:sldMasterMk cId="1852078532" sldId="2147483648"/>
            <pc:sldLayoutMk cId="3072740053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6DEF7E1-54F3-44B0-9DCA-17CC3329DC8E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701FF2F-121B-4D6E-AC6F-E28550812C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425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6594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1245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7144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914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2083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013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745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488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79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357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095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2762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258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996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684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821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4014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1FF2F-121B-4D6E-AC6F-E28550812CF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492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0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97FD-2BA4-45BE-B5C6-9029AC8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28A85-DCDC-4C91-9CD1-0B920216D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C790F-2109-4A30-9026-D59D32DB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7E84F-6FAA-4917-B35A-F32CC0C1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7932-2792-47E7-9894-861A757F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D5D1B-0B6C-40E6-A432-76E44FEC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752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E399-DBF4-4163-B8B5-63C49555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8066B-6B48-42A4-857B-F4B81807D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B126D-1678-4B29-B85E-FE33F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73F46-FEA3-4E46-8CA2-97F9BBEF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664B-80D8-4B47-867B-927C5905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6158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C1432-175B-4EC4-8328-92E2D74FA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C0202-E86B-4012-99C9-9286C09D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7E0A8-FA18-4837-B69A-B6EC30F0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1042-A83E-49C2-ABB7-E6B41DE6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D47A8-5173-45B4-80EF-3DA64DB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793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_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6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F29214-24CD-4DC8-97F8-823A0D32B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60" y="6312217"/>
            <a:ext cx="2167149" cy="25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C1E48-6DE4-4945-A456-9E1A9C28C104}"/>
              </a:ext>
            </a:extLst>
          </p:cNvPr>
          <p:cNvSpPr txBox="1"/>
          <p:nvPr userDrawn="1"/>
        </p:nvSpPr>
        <p:spPr>
          <a:xfrm>
            <a:off x="9258300" y="297419"/>
            <a:ext cx="26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Josefin Sans" pitchFamily="2" charset="0"/>
              </a:rPr>
              <a:t>blockfinance-eco.li</a:t>
            </a:r>
            <a:endParaRPr lang="uk-U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1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AC51-7D49-48F7-96E0-AD73DE4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978-D512-4141-81BA-EDC8BAB82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94FC-DF93-4F93-BF6E-BD587A95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6298-01D5-450D-AC2E-C6F3D008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4B70A-0B82-4FCE-8AD3-2E74EE2E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012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FA8F-B787-4647-A47D-668374A5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C62A-FEA3-4E05-BBFE-673796351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E6A29-C976-4471-9890-E682A6FD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BD53A-1FDB-4A61-A62F-369E41BB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EBD4-3960-4B97-A154-C13E4FFD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460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CF12-23C6-4FB9-971C-37531B4E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F6E8-EAD3-408B-A527-DE2AB1B1C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B9869-6A62-416E-9FD8-A9145D37C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F67BA-0FA3-4A76-874F-2ABF8323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F25C1-73D3-451B-A671-14F4DF40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091D-07DD-4B4E-B07D-640044A4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79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5EE3-A879-447D-85B9-5AFD855B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9039-EE3A-4851-A5B2-0AD9C478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63B6A-87FE-4D0D-8FA1-116EFEECF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ACBC3-F788-4A0A-BC27-D445AF1A1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8C7EF-32BE-47BF-B8F7-AA22D4864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7CDA5-2C1C-4CD9-912D-A59A9D5E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87A92-B6EA-42BB-B00A-C1691F51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2F693-16CE-4B96-9B5C-99B8BA28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677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DF8C-6129-4ED6-A916-21B68AAC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D32D2-4E0E-4F03-86E7-DF72B40C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DA18E-EE77-4BBF-BD50-C1579866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CDDF8-C87A-4326-991B-92FFD58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884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1C07B-A516-4D6A-94A9-DE3D134A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E480A-F4AC-4294-914F-E4BD0B89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0B6AF-3EEB-49CF-82F4-309D0205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509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D584-1B85-4514-9BFE-4DA0AB56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B591-E4A7-41FE-BC12-18069841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A2CF2-1522-46C0-8C7C-4F6577F4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1E7B5-678B-4A31-9742-5355588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FF42F-ABDF-4CA1-92A7-56960CE6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D6484-E287-440D-9BEF-3ED995D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466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2C24C-CC1A-4175-BD97-47CEEDF5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CE091-6FD9-4639-897F-F3AC5D228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F6E2-18DA-4805-AC8D-28BBDB343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6197C-DA32-49F8-AF60-60E741410FC4}" type="datetimeFigureOut">
              <a:rPr lang="uk-UA" smtClean="0"/>
              <a:t>22.03.2023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7DCE1-0BBC-4E79-9DF5-442A5EC2D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FB799-E9FB-4214-8EAB-0E0BF33B2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0222C-2E81-4DBC-A368-CC853C1C64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7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cryptoworkspace.li/" TargetMode="External"/><Relationship Id="rId4" Type="http://schemas.openxmlformats.org/officeDocument/2006/relationships/hyperlink" Target="mailto:cryptoworkspace@blockfinance-eco.l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mailto:cryptoworkspace@blockfinance-eco.l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6BBD7D-1C95-45BF-93D3-628085332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3429000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66125-1992-48F9-BD6F-A45FC6C9D7C9}"/>
              </a:ext>
            </a:extLst>
          </p:cNvPr>
          <p:cNvSpPr txBox="1"/>
          <p:nvPr/>
        </p:nvSpPr>
        <p:spPr>
          <a:xfrm>
            <a:off x="327660" y="-707321"/>
            <a:ext cx="6484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AG ECO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8CD51A-5D23-4F73-B964-F370E9A4191C}"/>
              </a:ext>
            </a:extLst>
          </p:cNvPr>
          <p:cNvSpPr txBox="1"/>
          <p:nvPr/>
        </p:nvSpPr>
        <p:spPr>
          <a:xfrm>
            <a:off x="-6606540" y="1314450"/>
            <a:ext cx="648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osefin Sans Light" pitchFamily="2" charset="0"/>
              </a:rPr>
              <a:t>Liechtenstein-based company that specializes in developing secure Blockchain and IT-Security solutions</a:t>
            </a:r>
          </a:p>
          <a:p>
            <a:endParaRPr lang="en-US" dirty="0">
              <a:latin typeface="Josefin Sans Light" pitchFamily="2" charset="0"/>
            </a:endParaRPr>
          </a:p>
          <a:p>
            <a:r>
              <a:rPr lang="en-US" dirty="0">
                <a:latin typeface="Josefin Sans Light" pitchFamily="2" charset="0"/>
              </a:rPr>
              <a:t>We can access a large international competence team from its company group, with more than 15 years of experience in Blockchain and IT Security.</a:t>
            </a:r>
            <a:endParaRPr lang="uk-UA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102FCD-72E8-4ED3-B9C2-E2E9F6CDA94F}"/>
              </a:ext>
            </a:extLst>
          </p:cNvPr>
          <p:cNvGrpSpPr/>
          <p:nvPr/>
        </p:nvGrpSpPr>
        <p:grpSpPr>
          <a:xfrm>
            <a:off x="7141793" y="-578076"/>
            <a:ext cx="2067673" cy="2192655"/>
            <a:chOff x="4744607" y="-109061"/>
            <a:chExt cx="2067673" cy="219265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8D9F57-E943-4627-A3A8-3DE6DFBFDA69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908FEB-D038-4A29-8494-9F00A6D8B239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5B5D17-BC94-4E85-93C2-C6BC211A6F4F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33B3FA-4407-D7FB-1552-CCFD52036EE8}"/>
              </a:ext>
            </a:extLst>
          </p:cNvPr>
          <p:cNvSpPr txBox="1"/>
          <p:nvPr/>
        </p:nvSpPr>
        <p:spPr>
          <a:xfrm>
            <a:off x="327661" y="977150"/>
            <a:ext cx="748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ECO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FE968C0-E45A-5152-78CE-9366D479CA4B}"/>
              </a:ext>
            </a:extLst>
          </p:cNvPr>
          <p:cNvSpPr/>
          <p:nvPr/>
        </p:nvSpPr>
        <p:spPr>
          <a:xfrm rot="16200000">
            <a:off x="9001523" y="58049"/>
            <a:ext cx="3259641" cy="3121314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8AF5E-EF02-3153-B92E-3E85E833D0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24309" y="645616"/>
            <a:ext cx="2470479" cy="112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816BF-38EC-DA80-BA4F-C67F2F85FED2}"/>
              </a:ext>
            </a:extLst>
          </p:cNvPr>
          <p:cNvSpPr txBox="1"/>
          <p:nvPr/>
        </p:nvSpPr>
        <p:spPr>
          <a:xfrm>
            <a:off x="3510648" y="1750488"/>
            <a:ext cx="748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Josefin Sans" pitchFamily="2" charset="0"/>
              </a:rPr>
              <a:t>Hacking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C094B-E445-CB8A-F1EF-D7E4279C225E}"/>
              </a:ext>
            </a:extLst>
          </p:cNvPr>
          <p:cNvSpPr txBox="1"/>
          <p:nvPr/>
        </p:nvSpPr>
        <p:spPr>
          <a:xfrm>
            <a:off x="2261937" y="3609877"/>
            <a:ext cx="78619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FF9900"/>
                </a:solidFill>
                <a:latin typeface="Josefin Sans" pitchFamily="2" charset="0"/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98597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8061E-52AF-4B23-9C15-1335285C37F4}"/>
              </a:ext>
            </a:extLst>
          </p:cNvPr>
          <p:cNvCxnSpPr>
            <a:cxnSpLocks/>
          </p:cNvCxnSpPr>
          <p:nvPr/>
        </p:nvCxnSpPr>
        <p:spPr>
          <a:xfrm flipH="1">
            <a:off x="4611205" y="820923"/>
            <a:ext cx="7663173" cy="31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111111">
            <a:extLst>
              <a:ext uri="{FF2B5EF4-FFF2-40B4-BE49-F238E27FC236}">
                <a16:creationId xmlns:a16="http://schemas.microsoft.com/office/drawing/2014/main" id="{BCBA12E7-7A47-45DF-AA5E-7AD5D2FB54B4}"/>
              </a:ext>
            </a:extLst>
          </p:cNvPr>
          <p:cNvSpPr/>
          <p:nvPr/>
        </p:nvSpPr>
        <p:spPr>
          <a:xfrm>
            <a:off x="4557577" y="769219"/>
            <a:ext cx="175260" cy="1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sp>
        <p:nvSpPr>
          <p:cNvPr id="7" name="TextBo231x 91">
            <a:extLst>
              <a:ext uri="{FF2B5EF4-FFF2-40B4-BE49-F238E27FC236}">
                <a16:creationId xmlns:a16="http://schemas.microsoft.com/office/drawing/2014/main" id="{22F1A26C-154F-93F8-D7E1-C808A1766D88}"/>
              </a:ext>
            </a:extLst>
          </p:cNvPr>
          <p:cNvSpPr txBox="1"/>
          <p:nvPr/>
        </p:nvSpPr>
        <p:spPr>
          <a:xfrm>
            <a:off x="327660" y="557857"/>
            <a:ext cx="434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9900"/>
                </a:solidFill>
                <a:latin typeface="Josefin Sans" pitchFamily="2" charset="0"/>
              </a:rPr>
              <a:t>Bitcoin Node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Helpful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A545A-AE13-08C6-B3C3-A7026E829CA5}"/>
              </a:ext>
            </a:extLst>
          </p:cNvPr>
          <p:cNvSpPr txBox="1"/>
          <p:nvPr/>
        </p:nvSpPr>
        <p:spPr>
          <a:xfrm>
            <a:off x="1991268" y="2082302"/>
            <a:ext cx="912304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https://bitcoin.org/en/full-node#initial-block-downloadibd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https://bitcoin.org/en/download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https://jlopp.github.io/bitcoin-core-config-generator/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https://developer.bitcoin.org/reference/rpc/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C9D1D9"/>
                </a:solidFill>
                <a:effectLst/>
                <a:latin typeface="-apple-system"/>
              </a:rPr>
              <a:t>https://bitcoindev.network/bitcoin-script-101/</a:t>
            </a:r>
            <a:endParaRPr lang="en-US" sz="28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5803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-6484620" y="579120"/>
            <a:ext cx="6484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</a:t>
            </a:r>
          </a:p>
          <a:p>
            <a:r>
              <a:rPr lang="en-US" sz="6000" b="1" dirty="0" err="1">
                <a:solidFill>
                  <a:schemeClr val="bg1"/>
                </a:solidFill>
                <a:latin typeface="Josefin Sans" pitchFamily="2" charset="0"/>
              </a:rPr>
              <a:t>WorkSpace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BBC38-6B3A-4ABC-B20D-A0F19620BC50}"/>
              </a:ext>
            </a:extLst>
          </p:cNvPr>
          <p:cNvSpPr txBox="1"/>
          <p:nvPr/>
        </p:nvSpPr>
        <p:spPr>
          <a:xfrm>
            <a:off x="327659" y="579120"/>
            <a:ext cx="5171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General Bitcoin Resources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Helpful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741C-24F5-41B0-8EBE-BE551CCB63D3}"/>
              </a:ext>
            </a:extLst>
          </p:cNvPr>
          <p:cNvSpPr txBox="1"/>
          <p:nvPr/>
        </p:nvSpPr>
        <p:spPr>
          <a:xfrm>
            <a:off x="480060" y="-720626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95864-1BA4-418D-84B6-D1ECE79B92BA}"/>
              </a:ext>
            </a:extLst>
          </p:cNvPr>
          <p:cNvGrpSpPr/>
          <p:nvPr/>
        </p:nvGrpSpPr>
        <p:grpSpPr>
          <a:xfrm>
            <a:off x="5580629" y="-1262956"/>
            <a:ext cx="2067673" cy="2192655"/>
            <a:chOff x="5580629" y="-109061"/>
            <a:chExt cx="2067673" cy="21926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86FB-4677-4230-8CAD-110E3D7E79DF}"/>
                </a:ext>
              </a:extLst>
            </p:cNvPr>
            <p:cNvSpPr/>
            <p:nvPr/>
          </p:nvSpPr>
          <p:spPr>
            <a:xfrm>
              <a:off x="5580629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02910C-D0FC-4E11-B635-BFC156A700A5}"/>
                </a:ext>
              </a:extLst>
            </p:cNvPr>
            <p:cNvCxnSpPr/>
            <p:nvPr/>
          </p:nvCxnSpPr>
          <p:spPr>
            <a:xfrm>
              <a:off x="7648302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00E5D-71E1-4F46-9A44-AB5B4769612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755889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15F57-06DD-4AF7-81FC-44EE0A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7360653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0B1CF-5164-DE07-150D-0833BDBCC848}"/>
              </a:ext>
            </a:extLst>
          </p:cNvPr>
          <p:cNvSpPr txBox="1"/>
          <p:nvPr/>
        </p:nvSpPr>
        <p:spPr>
          <a:xfrm>
            <a:off x="2140572" y="2925505"/>
            <a:ext cx="912304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i="0" dirty="0">
                <a:effectLst/>
                <a:latin typeface="-apple-system"/>
              </a:rPr>
              <a:t>https://github.com/bitcoinbook/bitcoinbook</a:t>
            </a:r>
            <a:endParaRPr lang="en-US" sz="3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30065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8061E-52AF-4B23-9C15-1335285C37F4}"/>
              </a:ext>
            </a:extLst>
          </p:cNvPr>
          <p:cNvCxnSpPr>
            <a:cxnSpLocks/>
          </p:cNvCxnSpPr>
          <p:nvPr/>
        </p:nvCxnSpPr>
        <p:spPr>
          <a:xfrm flipH="1">
            <a:off x="4611205" y="820923"/>
            <a:ext cx="7663173" cy="31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111111">
            <a:extLst>
              <a:ext uri="{FF2B5EF4-FFF2-40B4-BE49-F238E27FC236}">
                <a16:creationId xmlns:a16="http://schemas.microsoft.com/office/drawing/2014/main" id="{BCBA12E7-7A47-45DF-AA5E-7AD5D2FB54B4}"/>
              </a:ext>
            </a:extLst>
          </p:cNvPr>
          <p:cNvSpPr/>
          <p:nvPr/>
        </p:nvSpPr>
        <p:spPr>
          <a:xfrm>
            <a:off x="4557577" y="769219"/>
            <a:ext cx="175260" cy="1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sp>
        <p:nvSpPr>
          <p:cNvPr id="7" name="TextBo231x 91">
            <a:extLst>
              <a:ext uri="{FF2B5EF4-FFF2-40B4-BE49-F238E27FC236}">
                <a16:creationId xmlns:a16="http://schemas.microsoft.com/office/drawing/2014/main" id="{22F1A26C-154F-93F8-D7E1-C808A1766D88}"/>
              </a:ext>
            </a:extLst>
          </p:cNvPr>
          <p:cNvSpPr txBox="1"/>
          <p:nvPr/>
        </p:nvSpPr>
        <p:spPr>
          <a:xfrm>
            <a:off x="327660" y="557857"/>
            <a:ext cx="434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Bitcoin Payment Server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Helpful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B22A9-2938-7DB2-C6A5-8243522B8E62}"/>
              </a:ext>
            </a:extLst>
          </p:cNvPr>
          <p:cNvSpPr txBox="1"/>
          <p:nvPr/>
        </p:nvSpPr>
        <p:spPr>
          <a:xfrm>
            <a:off x="1212595" y="2647240"/>
            <a:ext cx="10293531" cy="100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https://</a:t>
            </a:r>
            <a:r>
              <a:rPr lang="en-US" sz="4400" dirty="0"/>
              <a:t>btcpayserver</a:t>
            </a:r>
            <a:r>
              <a:rPr lang="en-US" sz="3200" dirty="0"/>
              <a:t>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C454A-508F-3FFE-0E5B-544E1E8C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56" y="1065688"/>
            <a:ext cx="2895749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7687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Bitcoin Infrastructure</a:t>
            </a:r>
          </a:p>
          <a:p>
            <a:r>
              <a:rPr lang="en-US" sz="3000" b="1" dirty="0">
                <a:latin typeface="Josefin Sans" pitchFamily="2" charset="0"/>
              </a:rPr>
              <a:t>Connecting to Network Box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4955155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5130415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275242" y="1623258"/>
            <a:ext cx="981787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Cable</a:t>
            </a:r>
          </a:p>
          <a:p>
            <a:r>
              <a:rPr lang="en-US" sz="2400" dirty="0"/>
              <a:t>Just plug in the network cable to your Laptop and you will get an IP address via DHCP.</a:t>
            </a:r>
          </a:p>
          <a:p>
            <a:endParaRPr lang="en-US" sz="1000" dirty="0"/>
          </a:p>
          <a:p>
            <a:r>
              <a:rPr lang="en-US" sz="2400" b="1" dirty="0"/>
              <a:t>Via </a:t>
            </a:r>
            <a:r>
              <a:rPr lang="en-US" sz="2400" b="1" dirty="0" err="1"/>
              <a:t>WiFi</a:t>
            </a:r>
            <a:endParaRPr lang="en-US" sz="2400" b="1" dirty="0"/>
          </a:p>
          <a:p>
            <a:pPr lvl="1"/>
            <a:r>
              <a:rPr lang="en-US" sz="2400" b="1" dirty="0"/>
              <a:t>2G-Wifi</a:t>
            </a:r>
          </a:p>
          <a:p>
            <a:pPr lvl="1"/>
            <a:r>
              <a:rPr lang="en-US" sz="2400" b="1" dirty="0"/>
              <a:t>SSID:</a:t>
            </a:r>
            <a:r>
              <a:rPr lang="en-US" sz="2400" dirty="0"/>
              <a:t> </a:t>
            </a:r>
            <a:r>
              <a:rPr lang="en-US" sz="2400" dirty="0" err="1"/>
              <a:t>BlockfinanceECO-CrypotWorkspace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/>
              <a:t>Password:</a:t>
            </a:r>
            <a:r>
              <a:rPr lang="en-US" sz="2400" dirty="0"/>
              <a:t> ask operator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5G-Wifo</a:t>
            </a:r>
          </a:p>
          <a:p>
            <a:pPr lvl="1"/>
            <a:r>
              <a:rPr lang="en-US" sz="2400" b="1" dirty="0"/>
              <a:t>SSID:</a:t>
            </a:r>
            <a:r>
              <a:rPr lang="en-US" sz="2400" dirty="0"/>
              <a:t> </a:t>
            </a:r>
            <a:r>
              <a:rPr lang="en-US" sz="2400" dirty="0" err="1"/>
              <a:t>BlockfinanceECO-CrypotWorkspace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/>
              <a:t>Password:</a:t>
            </a:r>
            <a:r>
              <a:rPr lang="en-US" sz="2400" dirty="0"/>
              <a:t> ask operator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4893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7687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Bitcoin Infrastructure</a:t>
            </a:r>
          </a:p>
          <a:p>
            <a:r>
              <a:rPr lang="en-US" sz="3000" b="1" dirty="0">
                <a:latin typeface="Josefin Sans" pitchFamily="2" charset="0"/>
              </a:rPr>
              <a:t>Internal IP Addresses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4955155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5130415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339356" y="1721386"/>
            <a:ext cx="981787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NAS01</a:t>
            </a:r>
          </a:p>
          <a:p>
            <a:endParaRPr lang="en-US" sz="800" b="1" dirty="0"/>
          </a:p>
          <a:p>
            <a:r>
              <a:rPr lang="en-US" sz="2800" dirty="0"/>
              <a:t>To get all your needed Blockchain files visit NAS01 at:</a:t>
            </a:r>
          </a:p>
          <a:p>
            <a:pPr lvl="1"/>
            <a:r>
              <a:rPr lang="en-US" sz="2800" dirty="0"/>
              <a:t>https://10.20.20.10/ or</a:t>
            </a:r>
          </a:p>
          <a:p>
            <a:pPr lvl="1"/>
            <a:r>
              <a:rPr lang="en-US" sz="2800" dirty="0"/>
              <a:t>https://nas01.bfeco.local/</a:t>
            </a:r>
          </a:p>
          <a:p>
            <a:pPr lvl="1"/>
            <a:endParaRPr lang="en-US" sz="2800" dirty="0"/>
          </a:p>
          <a:p>
            <a:pPr lvl="1"/>
            <a:r>
              <a:rPr lang="en-US" sz="2800" b="1" dirty="0"/>
              <a:t>User:</a:t>
            </a:r>
            <a:r>
              <a:rPr lang="en-US" sz="2800" dirty="0"/>
              <a:t> </a:t>
            </a:r>
            <a:r>
              <a:rPr lang="en-US" sz="2800" dirty="0" err="1"/>
              <a:t>bfeco</a:t>
            </a:r>
            <a:r>
              <a:rPr lang="en-US" sz="2800" dirty="0"/>
              <a:t> </a:t>
            </a:r>
          </a:p>
          <a:p>
            <a:pPr lvl="1"/>
            <a:r>
              <a:rPr lang="en-US" sz="2800" b="1" dirty="0"/>
              <a:t>Pass:</a:t>
            </a:r>
            <a:r>
              <a:rPr lang="en-US" sz="2800" dirty="0"/>
              <a:t> bfeco123 </a:t>
            </a:r>
          </a:p>
          <a:p>
            <a:pPr lvl="1"/>
            <a:r>
              <a:rPr lang="en-US" sz="2800" dirty="0"/>
              <a:t>Domain: WORKGROUP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8353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7687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Bitcoin Infrastructure</a:t>
            </a:r>
          </a:p>
          <a:p>
            <a:r>
              <a:rPr lang="en-US" sz="3000" b="1" dirty="0">
                <a:latin typeface="Josefin Sans" pitchFamily="2" charset="0"/>
              </a:rPr>
              <a:t>Mount Via Console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4955155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5130415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339356" y="1721386"/>
            <a:ext cx="98178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NFS</a:t>
            </a:r>
          </a:p>
          <a:p>
            <a:r>
              <a:rPr lang="en-US" sz="2800" b="1" dirty="0"/>
              <a:t>Multiple users</a:t>
            </a:r>
          </a:p>
          <a:p>
            <a:endParaRPr lang="en-US" sz="2800" dirty="0"/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apt install </a:t>
            </a:r>
            <a:r>
              <a:rPr lang="en-US" sz="2800" dirty="0" err="1">
                <a:highlight>
                  <a:srgbClr val="C0C0C0"/>
                </a:highlight>
              </a:rPr>
              <a:t>nfs</a:t>
            </a:r>
            <a:r>
              <a:rPr lang="en-US" sz="2800" dirty="0">
                <a:highlight>
                  <a:srgbClr val="C0C0C0"/>
                </a:highlight>
              </a:rPr>
              <a:t>-common</a:t>
            </a:r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showmount</a:t>
            </a:r>
            <a:r>
              <a:rPr lang="en-US" sz="2800" dirty="0">
                <a:highlight>
                  <a:srgbClr val="C0C0C0"/>
                </a:highlight>
              </a:rPr>
              <a:t> -e 10.20.20.10</a:t>
            </a:r>
            <a:r>
              <a:rPr lang="en-US" sz="2800" dirty="0"/>
              <a:t> or </a:t>
            </a:r>
            <a:r>
              <a:rPr lang="en-US" sz="2800" dirty="0" err="1">
                <a:highlight>
                  <a:srgbClr val="C0C0C0"/>
                </a:highlight>
              </a:rPr>
              <a:t>showmount</a:t>
            </a:r>
            <a:r>
              <a:rPr lang="en-US" sz="2800" dirty="0">
                <a:highlight>
                  <a:srgbClr val="C0C0C0"/>
                </a:highlight>
              </a:rPr>
              <a:t> -e nas01.bfeco.local</a:t>
            </a:r>
          </a:p>
          <a:p>
            <a:endParaRPr lang="en-US" sz="2800" dirty="0"/>
          </a:p>
          <a:p>
            <a:r>
              <a:rPr lang="en-US" sz="2800" b="1" dirty="0"/>
              <a:t>Create a directory to mount a copy of bitcoin blockchain:</a:t>
            </a:r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</a:t>
            </a:r>
            <a:r>
              <a:rPr lang="en-US" sz="2800" dirty="0" err="1">
                <a:highlight>
                  <a:srgbClr val="C0C0C0"/>
                </a:highlight>
              </a:rPr>
              <a:t>mkdir</a:t>
            </a:r>
            <a:r>
              <a:rPr lang="en-US" sz="2800" dirty="0">
                <a:highlight>
                  <a:srgbClr val="C0C0C0"/>
                </a:highlight>
              </a:rPr>
              <a:t> /</a:t>
            </a:r>
            <a:r>
              <a:rPr lang="en-US" sz="2800" dirty="0" err="1">
                <a:highlight>
                  <a:srgbClr val="C0C0C0"/>
                </a:highlight>
              </a:rPr>
              <a:t>mnt</a:t>
            </a:r>
            <a:r>
              <a:rPr lang="en-US" sz="2800" dirty="0">
                <a:highlight>
                  <a:srgbClr val="C0C0C0"/>
                </a:highlight>
              </a:rPr>
              <a:t>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endParaRPr lang="en-US" sz="2800" dirty="0">
              <a:highlight>
                <a:srgbClr val="C0C0C0"/>
              </a:highlight>
            </a:endParaRP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0221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7687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Bitcoin Infrastructure</a:t>
            </a:r>
          </a:p>
          <a:p>
            <a:r>
              <a:rPr lang="en-US" sz="3000" b="1" dirty="0">
                <a:latin typeface="Josefin Sans" pitchFamily="2" charset="0"/>
              </a:rPr>
              <a:t>Mount Via Console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4955155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5130415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339356" y="1721386"/>
            <a:ext cx="98178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Mount the NFS share with a copy of Bitcoin Blockchain</a:t>
            </a:r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mount -t </a:t>
            </a:r>
            <a:r>
              <a:rPr lang="en-US" sz="2800" dirty="0" err="1">
                <a:highlight>
                  <a:srgbClr val="C0C0C0"/>
                </a:highlight>
              </a:rPr>
              <a:t>nfs</a:t>
            </a:r>
            <a:r>
              <a:rPr lang="en-US" sz="2800" dirty="0">
                <a:highlight>
                  <a:srgbClr val="C0C0C0"/>
                </a:highlight>
              </a:rPr>
              <a:t> 10.20.20.10:/BFECO-Bitcoin /</a:t>
            </a:r>
            <a:r>
              <a:rPr lang="en-US" sz="2800" dirty="0" err="1">
                <a:highlight>
                  <a:srgbClr val="C0C0C0"/>
                </a:highlight>
              </a:rPr>
              <a:t>mnt</a:t>
            </a:r>
            <a:r>
              <a:rPr lang="en-US" sz="2800" dirty="0">
                <a:highlight>
                  <a:srgbClr val="C0C0C0"/>
                </a:highlight>
              </a:rPr>
              <a:t>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endParaRPr lang="en-US" sz="2800" dirty="0">
              <a:highlight>
                <a:srgbClr val="C0C0C0"/>
              </a:highlight>
            </a:endParaRPr>
          </a:p>
          <a:p>
            <a:pPr lvl="1"/>
            <a:endParaRPr lang="en-US" sz="2800" dirty="0"/>
          </a:p>
          <a:p>
            <a:r>
              <a:rPr lang="en-US" sz="2800" dirty="0"/>
              <a:t>Now copy the Bitcoin blockchain to your local </a:t>
            </a:r>
            <a:r>
              <a:rPr lang="en-US" sz="2800" dirty="0" err="1"/>
              <a:t>harddisk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</a:t>
            </a:r>
            <a:r>
              <a:rPr lang="en-US" sz="2800" dirty="0" err="1">
                <a:highlight>
                  <a:srgbClr val="C0C0C0"/>
                </a:highlight>
              </a:rPr>
              <a:t>rsync</a:t>
            </a:r>
            <a:r>
              <a:rPr lang="en-US" sz="2800" dirty="0">
                <a:highlight>
                  <a:srgbClr val="C0C0C0"/>
                </a:highlight>
              </a:rPr>
              <a:t> -av --info=progress2 /</a:t>
            </a:r>
            <a:r>
              <a:rPr lang="en-US" sz="2800" dirty="0" err="1">
                <a:highlight>
                  <a:srgbClr val="C0C0C0"/>
                </a:highlight>
              </a:rPr>
              <a:t>mnt</a:t>
            </a:r>
            <a:r>
              <a:rPr lang="en-US" sz="2800" dirty="0">
                <a:highlight>
                  <a:srgbClr val="C0C0C0"/>
                </a:highlight>
              </a:rPr>
              <a:t>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r>
              <a:rPr lang="en-US" sz="2800" dirty="0">
                <a:highlight>
                  <a:srgbClr val="C0C0C0"/>
                </a:highlight>
              </a:rPr>
              <a:t>/ /opt/</a:t>
            </a:r>
          </a:p>
          <a:p>
            <a:pPr lvl="1"/>
            <a:endParaRPr lang="en-US" sz="2800" dirty="0"/>
          </a:p>
          <a:p>
            <a:r>
              <a:rPr lang="en-US" sz="2800" dirty="0"/>
              <a:t>Next unmount the directory let other users sync as well:</a:t>
            </a:r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</a:t>
            </a:r>
            <a:r>
              <a:rPr lang="en-US" sz="2800" dirty="0" err="1">
                <a:highlight>
                  <a:srgbClr val="C0C0C0"/>
                </a:highlight>
              </a:rPr>
              <a:t>umount</a:t>
            </a:r>
            <a:r>
              <a:rPr lang="en-US" sz="2800" dirty="0">
                <a:highlight>
                  <a:srgbClr val="C0C0C0"/>
                </a:highlight>
              </a:rPr>
              <a:t> /</a:t>
            </a:r>
            <a:r>
              <a:rPr lang="en-US" sz="2800" dirty="0" err="1">
                <a:highlight>
                  <a:srgbClr val="C0C0C0"/>
                </a:highlight>
              </a:rPr>
              <a:t>mnt</a:t>
            </a:r>
            <a:r>
              <a:rPr lang="en-US" sz="2800" dirty="0">
                <a:highlight>
                  <a:srgbClr val="C0C0C0"/>
                </a:highlight>
              </a:rPr>
              <a:t>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endParaRPr lang="en-US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370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3" y="571500"/>
            <a:ext cx="7687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Bitcoin Infrastructure</a:t>
            </a:r>
          </a:p>
          <a:p>
            <a:r>
              <a:rPr lang="en-US" sz="3000" b="1" dirty="0">
                <a:latin typeface="Josefin Sans" pitchFamily="2" charset="0"/>
              </a:rPr>
              <a:t>Mount Via Console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4955155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5130415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339356" y="1721386"/>
            <a:ext cx="981787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Once you did copy the blockchain you can then run </a:t>
            </a:r>
            <a:r>
              <a:rPr lang="en-US" sz="2800" b="1" dirty="0"/>
              <a:t>bitcoin-qt</a:t>
            </a:r>
            <a:r>
              <a:rPr lang="en-US" sz="2800" dirty="0"/>
              <a:t> or </a:t>
            </a:r>
            <a:r>
              <a:rPr lang="en-US" sz="2800" b="1" dirty="0" err="1"/>
              <a:t>bitcoind</a:t>
            </a:r>
            <a:r>
              <a:rPr lang="en-US" sz="2800" dirty="0"/>
              <a:t>:</a:t>
            </a:r>
          </a:p>
          <a:p>
            <a:endParaRPr lang="en-US" sz="800" dirty="0"/>
          </a:p>
          <a:p>
            <a:pPr lvl="1"/>
            <a:r>
              <a:rPr lang="en-US" sz="2800" dirty="0" err="1">
                <a:highlight>
                  <a:srgbClr val="C0C0C0"/>
                </a:highlight>
              </a:rPr>
              <a:t>sudo</a:t>
            </a:r>
            <a:r>
              <a:rPr lang="en-US" sz="2800" dirty="0">
                <a:highlight>
                  <a:srgbClr val="C0C0C0"/>
                </a:highlight>
              </a:rPr>
              <a:t> </a:t>
            </a:r>
            <a:r>
              <a:rPr lang="en-US" sz="2800" dirty="0" err="1">
                <a:highlight>
                  <a:srgbClr val="C0C0C0"/>
                </a:highlight>
              </a:rPr>
              <a:t>chown</a:t>
            </a:r>
            <a:r>
              <a:rPr lang="en-US" sz="2800" dirty="0">
                <a:highlight>
                  <a:srgbClr val="C0C0C0"/>
                </a:highlight>
              </a:rPr>
              <a:t> -R </a:t>
            </a:r>
            <a:r>
              <a:rPr lang="en-US" sz="2800" dirty="0" err="1">
                <a:highlight>
                  <a:srgbClr val="C0C0C0"/>
                </a:highlight>
              </a:rPr>
              <a:t>oem:oem</a:t>
            </a:r>
            <a:r>
              <a:rPr lang="en-US" sz="2800" dirty="0">
                <a:highlight>
                  <a:srgbClr val="C0C0C0"/>
                </a:highlight>
              </a:rPr>
              <a:t> /opt/*</a:t>
            </a:r>
            <a:r>
              <a:rPr lang="en-US" sz="2800" dirty="0"/>
              <a:t>    </a:t>
            </a:r>
            <a:r>
              <a:rPr lang="en-US" sz="2800" b="1" dirty="0"/>
              <a:t>(run this once to correct file and folder access)</a:t>
            </a:r>
            <a:endParaRPr lang="en-US" sz="2800" dirty="0"/>
          </a:p>
          <a:p>
            <a:pPr lvl="1"/>
            <a:r>
              <a:rPr lang="en-US" sz="2800" dirty="0">
                <a:highlight>
                  <a:srgbClr val="C0C0C0"/>
                </a:highlight>
              </a:rPr>
              <a:t>/opt/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r>
              <a:rPr lang="en-US" sz="2800" dirty="0">
                <a:highlight>
                  <a:srgbClr val="C0C0C0"/>
                </a:highlight>
              </a:rPr>
              <a:t>/bin/bitcoin-qt -</a:t>
            </a:r>
            <a:r>
              <a:rPr lang="en-US" sz="2800" dirty="0" err="1">
                <a:highlight>
                  <a:srgbClr val="C0C0C0"/>
                </a:highlight>
              </a:rPr>
              <a:t>datadir</a:t>
            </a:r>
            <a:r>
              <a:rPr lang="en-US" sz="2800" dirty="0">
                <a:highlight>
                  <a:srgbClr val="C0C0C0"/>
                </a:highlight>
              </a:rPr>
              <a:t>=/opt/</a:t>
            </a:r>
            <a:r>
              <a:rPr lang="en-US" sz="2800" dirty="0" err="1">
                <a:highlight>
                  <a:srgbClr val="C0C0C0"/>
                </a:highlight>
              </a:rPr>
              <a:t>bitcoind</a:t>
            </a:r>
            <a:r>
              <a:rPr lang="en-US" sz="2800" dirty="0">
                <a:highlight>
                  <a:srgbClr val="C0C0C0"/>
                </a:highlight>
              </a:rPr>
              <a:t>/data/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440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2810E-2BE5-9832-070A-AAB3FFFC4A76}"/>
              </a:ext>
            </a:extLst>
          </p:cNvPr>
          <p:cNvSpPr txBox="1"/>
          <p:nvPr/>
        </p:nvSpPr>
        <p:spPr>
          <a:xfrm>
            <a:off x="1633334" y="2351782"/>
            <a:ext cx="89253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9900"/>
                </a:solidFill>
                <a:latin typeface="Josefin Sans" pitchFamily="2" charset="0"/>
              </a:rPr>
              <a:t>Challenge 2</a:t>
            </a:r>
          </a:p>
          <a:p>
            <a:pPr algn="ctr"/>
            <a:r>
              <a:rPr lang="en-US" sz="5400" b="1" dirty="0">
                <a:latin typeface="Josefin Sans" pitchFamily="2" charset="0"/>
              </a:rPr>
              <a:t>All you </a:t>
            </a:r>
            <a:r>
              <a:rPr lang="en-US" sz="5400" b="1" dirty="0" err="1">
                <a:latin typeface="Josefin Sans" pitchFamily="2" charset="0"/>
              </a:rPr>
              <a:t>gotta</a:t>
            </a:r>
            <a:r>
              <a:rPr lang="en-US" sz="5400" b="1" dirty="0">
                <a:latin typeface="Josefin Sans" pitchFamily="2" charset="0"/>
              </a:rPr>
              <a:t> do in addition</a:t>
            </a:r>
          </a:p>
        </p:txBody>
      </p:sp>
    </p:spTree>
    <p:extLst>
      <p:ext uri="{BB962C8B-B14F-4D97-AF65-F5344CB8AC3E}">
        <p14:creationId xmlns:p14="http://schemas.microsoft.com/office/powerpoint/2010/main" val="165928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-6484620" y="579120"/>
            <a:ext cx="6484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</a:t>
            </a:r>
          </a:p>
          <a:p>
            <a:r>
              <a:rPr lang="en-US" sz="6000" b="1" dirty="0" err="1">
                <a:solidFill>
                  <a:schemeClr val="bg1"/>
                </a:solidFill>
                <a:latin typeface="Josefin Sans" pitchFamily="2" charset="0"/>
              </a:rPr>
              <a:t>WorkSpace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BBC38-6B3A-4ABC-B20D-A0F19620BC50}"/>
              </a:ext>
            </a:extLst>
          </p:cNvPr>
          <p:cNvSpPr txBox="1"/>
          <p:nvPr/>
        </p:nvSpPr>
        <p:spPr>
          <a:xfrm>
            <a:off x="327659" y="579120"/>
            <a:ext cx="5171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Task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741C-24F5-41B0-8EBE-BE551CCB63D3}"/>
              </a:ext>
            </a:extLst>
          </p:cNvPr>
          <p:cNvSpPr txBox="1"/>
          <p:nvPr/>
        </p:nvSpPr>
        <p:spPr>
          <a:xfrm>
            <a:off x="480060" y="-720626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95864-1BA4-418D-84B6-D1ECE79B92BA}"/>
              </a:ext>
            </a:extLst>
          </p:cNvPr>
          <p:cNvGrpSpPr/>
          <p:nvPr/>
        </p:nvGrpSpPr>
        <p:grpSpPr>
          <a:xfrm>
            <a:off x="5580629" y="-1262956"/>
            <a:ext cx="2067673" cy="2192655"/>
            <a:chOff x="5580629" y="-109061"/>
            <a:chExt cx="2067673" cy="21926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86FB-4677-4230-8CAD-110E3D7E79DF}"/>
                </a:ext>
              </a:extLst>
            </p:cNvPr>
            <p:cNvSpPr/>
            <p:nvPr/>
          </p:nvSpPr>
          <p:spPr>
            <a:xfrm>
              <a:off x="5580629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02910C-D0FC-4E11-B635-BFC156A700A5}"/>
                </a:ext>
              </a:extLst>
            </p:cNvPr>
            <p:cNvCxnSpPr/>
            <p:nvPr/>
          </p:nvCxnSpPr>
          <p:spPr>
            <a:xfrm>
              <a:off x="7648302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00E5D-71E1-4F46-9A44-AB5B4769612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755889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15F57-06DD-4AF7-81FC-44EE0A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7360653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7F5F1-1852-CE58-86E8-C63A058FB273}"/>
              </a:ext>
            </a:extLst>
          </p:cNvPr>
          <p:cNvSpPr txBox="1"/>
          <p:nvPr/>
        </p:nvSpPr>
        <p:spPr>
          <a:xfrm>
            <a:off x="1510006" y="2268144"/>
            <a:ext cx="9655299" cy="232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-apple-system"/>
              </a:rPr>
              <a:t>List to everything here:</a:t>
            </a:r>
          </a:p>
          <a:p>
            <a:pPr algn="ctr">
              <a:lnSpc>
                <a:spcPct val="150000"/>
              </a:lnSpc>
            </a:pPr>
            <a:r>
              <a:rPr lang="en-US" sz="3200" i="0" dirty="0">
                <a:solidFill>
                  <a:schemeClr val="bg1"/>
                </a:solidFill>
                <a:effectLst/>
                <a:latin typeface="-apple-system"/>
              </a:rPr>
              <a:t>https://github.com/START-Hack/BLOCKFINANCE-ECO_STARTHACK23/blob/main/README.md</a:t>
            </a:r>
          </a:p>
        </p:txBody>
      </p:sp>
    </p:spTree>
    <p:extLst>
      <p:ext uri="{BB962C8B-B14F-4D97-AF65-F5344CB8AC3E}">
        <p14:creationId xmlns:p14="http://schemas.microsoft.com/office/powerpoint/2010/main" val="105817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2810E-2BE5-9832-070A-AAB3FFFC4A76}"/>
              </a:ext>
            </a:extLst>
          </p:cNvPr>
          <p:cNvSpPr txBox="1"/>
          <p:nvPr/>
        </p:nvSpPr>
        <p:spPr>
          <a:xfrm>
            <a:off x="2165035" y="2151727"/>
            <a:ext cx="78619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9900"/>
                </a:solidFill>
                <a:latin typeface="Josefin Sans" pitchFamily="2" charset="0"/>
              </a:rPr>
              <a:t>Challenge 1</a:t>
            </a:r>
          </a:p>
          <a:p>
            <a:pPr algn="ctr"/>
            <a:r>
              <a:rPr lang="en-US" sz="5400" b="1" dirty="0">
                <a:latin typeface="Josefin Sans" pitchFamily="2" charset="0"/>
              </a:rPr>
              <a:t>Tools &amp;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48813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2810E-2BE5-9832-070A-AAB3FFFC4A76}"/>
              </a:ext>
            </a:extLst>
          </p:cNvPr>
          <p:cNvSpPr txBox="1"/>
          <p:nvPr/>
        </p:nvSpPr>
        <p:spPr>
          <a:xfrm>
            <a:off x="1633334" y="2077462"/>
            <a:ext cx="89253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9900"/>
                </a:solidFill>
                <a:latin typeface="Josefin Sans" pitchFamily="2" charset="0"/>
              </a:rPr>
              <a:t>Challenge 3</a:t>
            </a:r>
          </a:p>
          <a:p>
            <a:pPr algn="ctr"/>
            <a:r>
              <a:rPr lang="en-US" sz="5400" b="1" dirty="0">
                <a:latin typeface="Josefin Sans" pitchFamily="2" charset="0"/>
              </a:rPr>
              <a:t>Be creative, add value surprise us.</a:t>
            </a:r>
          </a:p>
        </p:txBody>
      </p:sp>
    </p:spTree>
    <p:extLst>
      <p:ext uri="{BB962C8B-B14F-4D97-AF65-F5344CB8AC3E}">
        <p14:creationId xmlns:p14="http://schemas.microsoft.com/office/powerpoint/2010/main" val="427373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2810E-2BE5-9832-070A-AAB3FFFC4A76}"/>
              </a:ext>
            </a:extLst>
          </p:cNvPr>
          <p:cNvSpPr txBox="1"/>
          <p:nvPr/>
        </p:nvSpPr>
        <p:spPr>
          <a:xfrm>
            <a:off x="1964804" y="1844784"/>
            <a:ext cx="89253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9900"/>
                </a:solidFill>
                <a:latin typeface="Josefin Sans" pitchFamily="2" charset="0"/>
              </a:rPr>
              <a:t>You will be using real Bitcoin for the Challenge!</a:t>
            </a:r>
          </a:p>
        </p:txBody>
      </p:sp>
    </p:spTree>
    <p:extLst>
      <p:ext uri="{BB962C8B-B14F-4D97-AF65-F5344CB8AC3E}">
        <p14:creationId xmlns:p14="http://schemas.microsoft.com/office/powerpoint/2010/main" val="110310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1E66125-1992-48F9-BD6F-A45FC6C9D7C9}"/>
              </a:ext>
            </a:extLst>
          </p:cNvPr>
          <p:cNvSpPr txBox="1"/>
          <p:nvPr/>
        </p:nvSpPr>
        <p:spPr>
          <a:xfrm>
            <a:off x="327660" y="-707321"/>
            <a:ext cx="6484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BlockFinance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 AG ECO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8CD51A-5D23-4F73-B964-F370E9A4191C}"/>
              </a:ext>
            </a:extLst>
          </p:cNvPr>
          <p:cNvSpPr txBox="1"/>
          <p:nvPr/>
        </p:nvSpPr>
        <p:spPr>
          <a:xfrm>
            <a:off x="-6606540" y="1314450"/>
            <a:ext cx="648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osefin Sans Light" pitchFamily="2" charset="0"/>
              </a:rPr>
              <a:t>Liechtenstein-based company that specializes in developing secure Blockchain and IT-Security solutions</a:t>
            </a:r>
          </a:p>
          <a:p>
            <a:endParaRPr lang="en-US" dirty="0">
              <a:latin typeface="Josefin Sans Light" pitchFamily="2" charset="0"/>
            </a:endParaRPr>
          </a:p>
          <a:p>
            <a:r>
              <a:rPr lang="en-US" dirty="0">
                <a:latin typeface="Josefin Sans Light" pitchFamily="2" charset="0"/>
              </a:rPr>
              <a:t>We can access a large international competence team from its company group, with more than 15 years of experience in Blockchain and IT Security.</a:t>
            </a:r>
            <a:endParaRPr lang="uk-UA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102FCD-72E8-4ED3-B9C2-E2E9F6CDA94F}"/>
              </a:ext>
            </a:extLst>
          </p:cNvPr>
          <p:cNvGrpSpPr/>
          <p:nvPr/>
        </p:nvGrpSpPr>
        <p:grpSpPr>
          <a:xfrm>
            <a:off x="7141793" y="-578076"/>
            <a:ext cx="2067673" cy="2192655"/>
            <a:chOff x="4744607" y="-109061"/>
            <a:chExt cx="2067673" cy="219265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8D9F57-E943-4627-A3A8-3DE6DFBFDA69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908FEB-D038-4A29-8494-9F00A6D8B239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5B5D17-BC94-4E85-93C2-C6BC211A6F4F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FE968C0-E45A-5152-78CE-9366D479CA4B}"/>
              </a:ext>
            </a:extLst>
          </p:cNvPr>
          <p:cNvSpPr/>
          <p:nvPr/>
        </p:nvSpPr>
        <p:spPr>
          <a:xfrm rot="16200000">
            <a:off x="9001523" y="58049"/>
            <a:ext cx="3259641" cy="3121314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8AF5E-EF02-3153-B92E-3E85E833D0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24309" y="645616"/>
            <a:ext cx="2470479" cy="1125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C094B-E445-CB8A-F1EF-D7E4279C225E}"/>
              </a:ext>
            </a:extLst>
          </p:cNvPr>
          <p:cNvSpPr txBox="1"/>
          <p:nvPr/>
        </p:nvSpPr>
        <p:spPr>
          <a:xfrm>
            <a:off x="1466248" y="2999728"/>
            <a:ext cx="9259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Josefin Sans" pitchFamily="2" charset="0"/>
              </a:rPr>
              <a:t>HAVE FUN!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7D4265-1365-C08D-7222-FD14B1E0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521" y="838035"/>
            <a:ext cx="6717914" cy="7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4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-6484620" y="579120"/>
            <a:ext cx="6484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</a:t>
            </a:r>
          </a:p>
          <a:p>
            <a:r>
              <a:rPr lang="en-US" sz="6000" b="1" dirty="0" err="1">
                <a:solidFill>
                  <a:schemeClr val="bg1"/>
                </a:solidFill>
                <a:latin typeface="Josefin Sans" pitchFamily="2" charset="0"/>
              </a:rPr>
              <a:t>WorkSpace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BBC38-6B3A-4ABC-B20D-A0F19620BC50}"/>
              </a:ext>
            </a:extLst>
          </p:cNvPr>
          <p:cNvSpPr txBox="1"/>
          <p:nvPr/>
        </p:nvSpPr>
        <p:spPr>
          <a:xfrm>
            <a:off x="327660" y="579120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CryptoWorkspace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741C-24F5-41B0-8EBE-BE551CCB63D3}"/>
              </a:ext>
            </a:extLst>
          </p:cNvPr>
          <p:cNvSpPr txBox="1"/>
          <p:nvPr/>
        </p:nvSpPr>
        <p:spPr>
          <a:xfrm>
            <a:off x="480060" y="-720626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95864-1BA4-418D-84B6-D1ECE79B92BA}"/>
              </a:ext>
            </a:extLst>
          </p:cNvPr>
          <p:cNvGrpSpPr/>
          <p:nvPr/>
        </p:nvGrpSpPr>
        <p:grpSpPr>
          <a:xfrm>
            <a:off x="4744607" y="-1262956"/>
            <a:ext cx="2067673" cy="2192655"/>
            <a:chOff x="4744607" y="-109061"/>
            <a:chExt cx="2067673" cy="21926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86FB-4677-4230-8CAD-110E3D7E79DF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02910C-D0FC-4E11-B635-BFC156A700A5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00E5D-71E1-4F46-9A44-AB5B4769612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15F57-06DD-4AF7-81FC-44EE0A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7360653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45913-170B-E299-C39C-D9F31C7BEBFB}"/>
              </a:ext>
            </a:extLst>
          </p:cNvPr>
          <p:cNvSpPr txBox="1"/>
          <p:nvPr/>
        </p:nvSpPr>
        <p:spPr>
          <a:xfrm>
            <a:off x="3274195" y="1850766"/>
            <a:ext cx="80082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Each team sends an email to </a:t>
            </a:r>
            <a:r>
              <a:rPr lang="en-US" sz="3200" dirty="0">
                <a:solidFill>
                  <a:schemeClr val="bg1"/>
                </a:solidFill>
                <a:hlinkClick r:id="rId4"/>
              </a:rPr>
              <a:t>cryptoworkspace@blockfinance-eco.li</a:t>
            </a: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sz="3200" dirty="0"/>
              <a:t>Login on </a:t>
            </a:r>
            <a:r>
              <a:rPr lang="en-US" sz="3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https://cryptoworkspace.li/</a:t>
            </a: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sz="3200" dirty="0"/>
              <a:t>Enter email, login code and password of your choice.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Go to the Admin Panel on the left and subscribe to the Free Package.</a:t>
            </a:r>
          </a:p>
          <a:p>
            <a:pPr marL="514350" indent="-514350">
              <a:buFontTx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de-DE" sz="32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21E8482-C278-C338-B249-72A012016D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27"/>
          <a:stretch/>
        </p:blipFill>
        <p:spPr>
          <a:xfrm>
            <a:off x="750369" y="1850766"/>
            <a:ext cx="1886151" cy="12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0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DCF882-8BB3-501E-CBAB-DF4665533C54}"/>
              </a:ext>
            </a:extLst>
          </p:cNvPr>
          <p:cNvSpPr/>
          <p:nvPr/>
        </p:nvSpPr>
        <p:spPr>
          <a:xfrm>
            <a:off x="1215189" y="2237874"/>
            <a:ext cx="9709485" cy="22499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-6484620" y="579120"/>
            <a:ext cx="6484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</a:t>
            </a:r>
          </a:p>
          <a:p>
            <a:r>
              <a:rPr lang="en-US" sz="6000" b="1" dirty="0" err="1">
                <a:solidFill>
                  <a:schemeClr val="bg1"/>
                </a:solidFill>
                <a:latin typeface="Josefin Sans" pitchFamily="2" charset="0"/>
              </a:rPr>
              <a:t>WorkSpace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BBC38-6B3A-4ABC-B20D-A0F19620BC50}"/>
              </a:ext>
            </a:extLst>
          </p:cNvPr>
          <p:cNvSpPr txBox="1"/>
          <p:nvPr/>
        </p:nvSpPr>
        <p:spPr>
          <a:xfrm>
            <a:off x="327659" y="579120"/>
            <a:ext cx="7408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Technical 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Specification 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741C-24F5-41B0-8EBE-BE551CCB63D3}"/>
              </a:ext>
            </a:extLst>
          </p:cNvPr>
          <p:cNvSpPr txBox="1"/>
          <p:nvPr/>
        </p:nvSpPr>
        <p:spPr>
          <a:xfrm>
            <a:off x="480060" y="-720626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95864-1BA4-418D-84B6-D1ECE79B92BA}"/>
              </a:ext>
            </a:extLst>
          </p:cNvPr>
          <p:cNvGrpSpPr/>
          <p:nvPr/>
        </p:nvGrpSpPr>
        <p:grpSpPr>
          <a:xfrm>
            <a:off x="4744607" y="-1262956"/>
            <a:ext cx="2067673" cy="2192655"/>
            <a:chOff x="4744607" y="-109061"/>
            <a:chExt cx="2067673" cy="21926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86FB-4677-4230-8CAD-110E3D7E79DF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02910C-D0FC-4E11-B635-BFC156A700A5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00E5D-71E1-4F46-9A44-AB5B4769612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15F57-06DD-4AF7-81FC-44EE0A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7360653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45913-170B-E299-C39C-D9F31C7BEBFB}"/>
              </a:ext>
            </a:extLst>
          </p:cNvPr>
          <p:cNvSpPr txBox="1"/>
          <p:nvPr/>
        </p:nvSpPr>
        <p:spPr>
          <a:xfrm>
            <a:off x="1631482" y="2713584"/>
            <a:ext cx="89290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Minimum of 800 GB of free HD space,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Preferably 1 TB.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71598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DCF882-8BB3-501E-CBAB-DF4665533C54}"/>
              </a:ext>
            </a:extLst>
          </p:cNvPr>
          <p:cNvSpPr/>
          <p:nvPr/>
        </p:nvSpPr>
        <p:spPr>
          <a:xfrm>
            <a:off x="1215189" y="2237874"/>
            <a:ext cx="9709485" cy="22499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52851-900C-42B0-B64C-181A4570FBBC}"/>
              </a:ext>
            </a:extLst>
          </p:cNvPr>
          <p:cNvSpPr txBox="1"/>
          <p:nvPr/>
        </p:nvSpPr>
        <p:spPr>
          <a:xfrm>
            <a:off x="-6484620" y="579120"/>
            <a:ext cx="6484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</a:t>
            </a:r>
          </a:p>
          <a:p>
            <a:r>
              <a:rPr lang="en-US" sz="6000" b="1" dirty="0" err="1">
                <a:solidFill>
                  <a:schemeClr val="bg1"/>
                </a:solidFill>
                <a:latin typeface="Josefin Sans" pitchFamily="2" charset="0"/>
              </a:rPr>
              <a:t>WorkSpace</a:t>
            </a:r>
            <a:endParaRPr lang="en-US" sz="6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BBC38-6B3A-4ABC-B20D-A0F19620BC50}"/>
              </a:ext>
            </a:extLst>
          </p:cNvPr>
          <p:cNvSpPr txBox="1"/>
          <p:nvPr/>
        </p:nvSpPr>
        <p:spPr>
          <a:xfrm>
            <a:off x="327659" y="579120"/>
            <a:ext cx="7408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Laptops 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For teams without the necessary Tech Specs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741C-24F5-41B0-8EBE-BE551CCB63D3}"/>
              </a:ext>
            </a:extLst>
          </p:cNvPr>
          <p:cNvSpPr txBox="1"/>
          <p:nvPr/>
        </p:nvSpPr>
        <p:spPr>
          <a:xfrm>
            <a:off x="480060" y="-720626"/>
            <a:ext cx="4312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ECO is</a:t>
            </a:r>
            <a:endParaRPr lang="en-US" sz="30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95864-1BA4-418D-84B6-D1ECE79B92BA}"/>
              </a:ext>
            </a:extLst>
          </p:cNvPr>
          <p:cNvGrpSpPr/>
          <p:nvPr/>
        </p:nvGrpSpPr>
        <p:grpSpPr>
          <a:xfrm>
            <a:off x="4744607" y="-1262956"/>
            <a:ext cx="2067673" cy="2192655"/>
            <a:chOff x="4744607" y="-109061"/>
            <a:chExt cx="2067673" cy="21926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86FB-4677-4230-8CAD-110E3D7E79DF}"/>
                </a:ext>
              </a:extLst>
            </p:cNvPr>
            <p:cNvSpPr/>
            <p:nvPr/>
          </p:nvSpPr>
          <p:spPr>
            <a:xfrm>
              <a:off x="4744607" y="1908334"/>
              <a:ext cx="175260" cy="175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02910C-D0FC-4E11-B635-BFC156A700A5}"/>
                </a:ext>
              </a:extLst>
            </p:cNvPr>
            <p:cNvCxnSpPr/>
            <p:nvPr/>
          </p:nvCxnSpPr>
          <p:spPr>
            <a:xfrm>
              <a:off x="6812280" y="-109061"/>
              <a:ext cx="0" cy="2105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00E5D-71E1-4F46-9A44-AB5B4769612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919867" y="1995964"/>
              <a:ext cx="1892413" cy="28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15F57-06DD-4AF7-81FC-44EE0A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55" r="2927" b="67922"/>
          <a:stretch/>
        </p:blipFill>
        <p:spPr>
          <a:xfrm>
            <a:off x="327660" y="7360653"/>
            <a:ext cx="11507286" cy="2161903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45913-170B-E299-C39C-D9F31C7BEBFB}"/>
              </a:ext>
            </a:extLst>
          </p:cNvPr>
          <p:cNvSpPr txBox="1"/>
          <p:nvPr/>
        </p:nvSpPr>
        <p:spPr>
          <a:xfrm>
            <a:off x="1605413" y="2477643"/>
            <a:ext cx="892903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10 Available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At the stand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0184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4" y="571500"/>
            <a:ext cx="1335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BIP 85</a:t>
            </a:r>
            <a:endParaRPr lang="en-US" sz="3000" b="1" dirty="0">
              <a:latin typeface="Josefin Sans" pitchFamily="2" charset="0"/>
            </a:endParaRP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3936250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4111510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F807FF-8BF6-F91C-A54D-8E46F43B7F73}"/>
              </a:ext>
            </a:extLst>
          </p:cNvPr>
          <p:cNvSpPr txBox="1"/>
          <p:nvPr/>
        </p:nvSpPr>
        <p:spPr>
          <a:xfrm>
            <a:off x="1614546" y="1973453"/>
            <a:ext cx="9457845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800" b="1" i="0" dirty="0">
                <a:effectLst/>
                <a:latin typeface="-apple-system"/>
              </a:rPr>
              <a:t>A bitcoin wallet structure using BIP-85 for your company.</a:t>
            </a:r>
          </a:p>
          <a:p>
            <a:pPr marL="514350" indent="-51435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800" b="1" dirty="0">
                <a:latin typeface="-apple-system"/>
              </a:rPr>
              <a:t>M</a:t>
            </a:r>
            <a:r>
              <a:rPr lang="en-US" sz="2800" b="1" i="0" dirty="0">
                <a:effectLst/>
                <a:latin typeface="-apple-system"/>
              </a:rPr>
              <a:t>ultiple BIP39 seeds for accounting, salaries, fundraising, etc.</a:t>
            </a:r>
          </a:p>
          <a:p>
            <a:pPr marL="514350" indent="-51435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800" b="1" i="0" dirty="0">
                <a:effectLst/>
                <a:latin typeface="-apple-system"/>
              </a:rPr>
              <a:t>A company vault wallet that will be used to fund the company derived from the BIP-85 seed.</a:t>
            </a:r>
          </a:p>
        </p:txBody>
      </p:sp>
    </p:spTree>
    <p:extLst>
      <p:ext uri="{BB962C8B-B14F-4D97-AF65-F5344CB8AC3E}">
        <p14:creationId xmlns:p14="http://schemas.microsoft.com/office/powerpoint/2010/main" val="1616541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4" y="571500"/>
            <a:ext cx="1335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BIP 85</a:t>
            </a:r>
            <a:endParaRPr lang="en-US" sz="3000" b="1" dirty="0">
              <a:latin typeface="Josefin Sans" pitchFamily="2" charset="0"/>
            </a:endParaRP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3936250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4111510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476EE7-92B7-BD4C-3EFF-2F4916C7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12" y="1244600"/>
            <a:ext cx="8080490" cy="47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3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0338-34DC-47E7-AD5F-425063C1573A}"/>
              </a:ext>
            </a:extLst>
          </p:cNvPr>
          <p:cNvSpPr txBox="1"/>
          <p:nvPr/>
        </p:nvSpPr>
        <p:spPr>
          <a:xfrm>
            <a:off x="278924" y="571500"/>
            <a:ext cx="2650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BIP 85</a:t>
            </a:r>
          </a:p>
          <a:p>
            <a:r>
              <a:rPr lang="en-US" sz="3000" b="1" dirty="0">
                <a:latin typeface="Josefin Sans" pitchFamily="2" charset="0"/>
              </a:rPr>
              <a:t>Helpful Links</a:t>
            </a:r>
          </a:p>
        </p:txBody>
      </p:sp>
      <p:sp>
        <p:nvSpPr>
          <p:cNvPr id="35" name="new text box">
            <a:extLst>
              <a:ext uri="{FF2B5EF4-FFF2-40B4-BE49-F238E27FC236}">
                <a16:creationId xmlns:a16="http://schemas.microsoft.com/office/drawing/2014/main" id="{5B102050-5583-49F6-A350-7EEC430C3A32}"/>
              </a:ext>
            </a:extLst>
          </p:cNvPr>
          <p:cNvSpPr txBox="1"/>
          <p:nvPr/>
        </p:nvSpPr>
        <p:spPr>
          <a:xfrm>
            <a:off x="355600" y="-5886450"/>
            <a:ext cx="3472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Crypto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WorkSpace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Josefin Sans" pitchFamily="2" charset="0"/>
            </a:endParaRPr>
          </a:p>
          <a:p>
            <a:r>
              <a:rPr lang="en-US" sz="3000" b="1" dirty="0">
                <a:solidFill>
                  <a:srgbClr val="FF9900"/>
                </a:solidFill>
                <a:latin typeface="Josefin Sans" pitchFamily="2" charset="0"/>
              </a:rPr>
              <a:t>Services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AFE72D-2232-40F2-BAD9-CD894C220711}"/>
              </a:ext>
            </a:extLst>
          </p:cNvPr>
          <p:cNvGrpSpPr/>
          <p:nvPr/>
        </p:nvGrpSpPr>
        <p:grpSpPr>
          <a:xfrm>
            <a:off x="2513853" y="-4391660"/>
            <a:ext cx="1419860" cy="1419860"/>
            <a:chOff x="355600" y="2719070"/>
            <a:chExt cx="1419860" cy="14198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A1BAF1-F214-46F5-9064-3539B8DCE2DC}"/>
                </a:ext>
              </a:extLst>
            </p:cNvPr>
            <p:cNvSpPr txBox="1"/>
            <p:nvPr/>
          </p:nvSpPr>
          <p:spPr>
            <a:xfrm>
              <a:off x="580462" y="3105835"/>
              <a:ext cx="970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Service</a:t>
              </a:r>
            </a:p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62C5CF-3C8C-4513-BFD9-89F5E20F7AA9}"/>
                </a:ext>
              </a:extLst>
            </p:cNvPr>
            <p:cNvSpPr/>
            <p:nvPr/>
          </p:nvSpPr>
          <p:spPr>
            <a:xfrm>
              <a:off x="355600" y="271907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9C601C-9AD8-4234-AEB3-97DB0D47C088}"/>
              </a:ext>
            </a:extLst>
          </p:cNvPr>
          <p:cNvGrpSpPr/>
          <p:nvPr/>
        </p:nvGrpSpPr>
        <p:grpSpPr>
          <a:xfrm>
            <a:off x="4530193" y="-4391660"/>
            <a:ext cx="1419860" cy="1419860"/>
            <a:chOff x="2414054" y="2712720"/>
            <a:chExt cx="1419860" cy="14198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68C7A8-B107-47F0-85AD-4AE25326E303}"/>
                </a:ext>
              </a:extLst>
            </p:cNvPr>
            <p:cNvSpPr/>
            <p:nvPr/>
          </p:nvSpPr>
          <p:spPr>
            <a:xfrm>
              <a:off x="241405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6D9EB-41B2-4C7C-B27A-21C7B7FE6F7B}"/>
                </a:ext>
              </a:extLst>
            </p:cNvPr>
            <p:cNvSpPr txBox="1"/>
            <p:nvPr/>
          </p:nvSpPr>
          <p:spPr>
            <a:xfrm>
              <a:off x="2715058" y="3099485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Setup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Fee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52C335-6FC7-4859-97B5-3B65FF0C79E5}"/>
              </a:ext>
            </a:extLst>
          </p:cNvPr>
          <p:cNvGrpSpPr/>
          <p:nvPr/>
        </p:nvGrpSpPr>
        <p:grpSpPr>
          <a:xfrm>
            <a:off x="6546533" y="-4391660"/>
            <a:ext cx="1419860" cy="1419860"/>
            <a:chOff x="4379976" y="2712720"/>
            <a:chExt cx="1419860" cy="14198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3DDE19-C6A5-4C1D-963A-40BE53D0E196}"/>
                </a:ext>
              </a:extLst>
            </p:cNvPr>
            <p:cNvSpPr/>
            <p:nvPr/>
          </p:nvSpPr>
          <p:spPr>
            <a:xfrm>
              <a:off x="4379976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BDCB6-E116-49CC-8804-11BD20DB658D}"/>
                </a:ext>
              </a:extLst>
            </p:cNvPr>
            <p:cNvSpPr txBox="1"/>
            <p:nvPr/>
          </p:nvSpPr>
          <p:spPr>
            <a:xfrm>
              <a:off x="4559953" y="3099485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Support</a:t>
              </a:r>
            </a:p>
            <a:p>
              <a:pPr algn="l"/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Level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9D6F-CC6A-46CF-9D07-58D4F1F31D8A}"/>
              </a:ext>
            </a:extLst>
          </p:cNvPr>
          <p:cNvGrpSpPr/>
          <p:nvPr/>
        </p:nvGrpSpPr>
        <p:grpSpPr>
          <a:xfrm>
            <a:off x="8562873" y="-4391660"/>
            <a:ext cx="1419860" cy="1419860"/>
            <a:chOff x="6392164" y="2712720"/>
            <a:chExt cx="1419860" cy="14198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A788A4-5A9B-4305-B17E-2CB745CA8237}"/>
                </a:ext>
              </a:extLst>
            </p:cNvPr>
            <p:cNvSpPr/>
            <p:nvPr/>
          </p:nvSpPr>
          <p:spPr>
            <a:xfrm>
              <a:off x="6392164" y="2712720"/>
              <a:ext cx="1419860" cy="141986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32EE98-A804-433B-892F-D5B5A4FD9FBF}"/>
                </a:ext>
              </a:extLst>
            </p:cNvPr>
            <p:cNvSpPr txBox="1"/>
            <p:nvPr/>
          </p:nvSpPr>
          <p:spPr>
            <a:xfrm>
              <a:off x="6548096" y="32379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FF9900"/>
                  </a:solidFill>
                  <a:effectLst/>
                  <a:latin typeface="Josefin Sans" pitchFamily="2" charset="0"/>
                </a:rPr>
                <a:t>Training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C7479-9531-4B81-AEEF-BABCBEB8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51970" r="2927" b="27303"/>
          <a:stretch/>
        </p:blipFill>
        <p:spPr>
          <a:xfrm>
            <a:off x="327660" y="-2228159"/>
            <a:ext cx="11507286" cy="14214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E0596E-A4DA-4F42-88C9-EF45DDE5C21A}"/>
              </a:ext>
            </a:extLst>
          </p:cNvPr>
          <p:cNvCxnSpPr>
            <a:cxnSpLocks/>
          </p:cNvCxnSpPr>
          <p:nvPr/>
        </p:nvCxnSpPr>
        <p:spPr>
          <a:xfrm>
            <a:off x="393371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EBA775-F23E-4994-85C3-B27A0AF4858F}"/>
              </a:ext>
            </a:extLst>
          </p:cNvPr>
          <p:cNvCxnSpPr>
            <a:cxnSpLocks/>
          </p:cNvCxnSpPr>
          <p:nvPr/>
        </p:nvCxnSpPr>
        <p:spPr>
          <a:xfrm>
            <a:off x="595005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B06740-787E-493C-809A-BEB7CB8ED9FA}"/>
              </a:ext>
            </a:extLst>
          </p:cNvPr>
          <p:cNvCxnSpPr>
            <a:cxnSpLocks/>
          </p:cNvCxnSpPr>
          <p:nvPr/>
        </p:nvCxnSpPr>
        <p:spPr>
          <a:xfrm>
            <a:off x="7966393" y="-3681730"/>
            <a:ext cx="596480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BD62DF-C41C-423E-AC60-5AFBECAA3D7E}"/>
              </a:ext>
            </a:extLst>
          </p:cNvPr>
          <p:cNvSpPr txBox="1"/>
          <p:nvPr/>
        </p:nvSpPr>
        <p:spPr>
          <a:xfrm>
            <a:off x="-5360424" y="1244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efin Sans" pitchFamily="2" charset="0"/>
              </a:rPr>
              <a:t>Contact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Information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608F01-3E5A-411A-A791-B1451618E894}"/>
              </a:ext>
            </a:extLst>
          </p:cNvPr>
          <p:cNvSpPr txBox="1"/>
          <p:nvPr/>
        </p:nvSpPr>
        <p:spPr>
          <a:xfrm>
            <a:off x="-4767218" y="2996166"/>
            <a:ext cx="3750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cryptoworkspace@blockfinance-eco.li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+423 340 08 08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HAUS RHI </a:t>
            </a:r>
          </a:p>
          <a:p>
            <a:endParaRPr lang="de-DE" dirty="0">
              <a:solidFill>
                <a:schemeClr val="bg1"/>
              </a:solidFill>
              <a:latin typeface="Josefin Sans" panose="00000800000000000000" pitchFamily="2" charset="-94"/>
            </a:endParaRPr>
          </a:p>
          <a:p>
            <a:r>
              <a:rPr lang="de-DE" dirty="0" err="1">
                <a:solidFill>
                  <a:schemeClr val="bg1"/>
                </a:solidFill>
                <a:latin typeface="Josefin Sans" panose="00000800000000000000" pitchFamily="2" charset="-94"/>
              </a:rPr>
              <a:t>Rhigass</a:t>
            </a:r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 1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9487 Gamprin-Bendern</a:t>
            </a:r>
          </a:p>
          <a:p>
            <a:r>
              <a:rPr lang="de-DE" dirty="0">
                <a:solidFill>
                  <a:schemeClr val="bg1"/>
                </a:solidFill>
                <a:latin typeface="Josefin Sans" panose="00000800000000000000" pitchFamily="2" charset="-94"/>
              </a:rPr>
              <a:t>Liechtenstein</a:t>
            </a:r>
            <a:endParaRPr lang="tr-TR" dirty="0">
              <a:solidFill>
                <a:schemeClr val="bg1"/>
              </a:solidFill>
              <a:latin typeface="Josefin Sans" panose="00000800000000000000" pitchFamily="2" charset="-9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6C6D5-8A38-4656-A8BB-D8A9FD38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35"/>
          <a:stretch/>
        </p:blipFill>
        <p:spPr>
          <a:xfrm>
            <a:off x="12666756" y="1090641"/>
            <a:ext cx="6097494" cy="5279846"/>
          </a:xfrm>
          <a:prstGeom prst="rect">
            <a:avLst/>
          </a:prstGeom>
        </p:spPr>
      </p:pic>
      <p:sp>
        <p:nvSpPr>
          <p:cNvPr id="2" name="1245124">
            <a:extLst>
              <a:ext uri="{FF2B5EF4-FFF2-40B4-BE49-F238E27FC236}">
                <a16:creationId xmlns:a16="http://schemas.microsoft.com/office/drawing/2014/main" id="{B6B7ECF2-739C-D304-B8F6-A9DEE8C1F34D}"/>
              </a:ext>
            </a:extLst>
          </p:cNvPr>
          <p:cNvSpPr/>
          <p:nvPr/>
        </p:nvSpPr>
        <p:spPr>
          <a:xfrm>
            <a:off x="3936250" y="789071"/>
            <a:ext cx="175260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E2469-4F10-003B-7DE1-C76BFC362C17}"/>
              </a:ext>
            </a:extLst>
          </p:cNvPr>
          <p:cNvCxnSpPr/>
          <p:nvPr/>
        </p:nvCxnSpPr>
        <p:spPr>
          <a:xfrm flipH="1">
            <a:off x="4111510" y="876701"/>
            <a:ext cx="8080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195514-ED99-11B7-1D9D-DB8F4D521BAC}"/>
              </a:ext>
            </a:extLst>
          </p:cNvPr>
          <p:cNvSpPr txBox="1"/>
          <p:nvPr/>
        </p:nvSpPr>
        <p:spPr>
          <a:xfrm>
            <a:off x="1108252" y="2506070"/>
            <a:ext cx="9946102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https://github.com/bitcoin/bips/blob/master/bip-0085.mediawiki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https://getcoinplate.com/bip39-seed-phrase-mnemonics-generator-offline-online-tool/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94270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8061E-52AF-4B23-9C15-1335285C37F4}"/>
              </a:ext>
            </a:extLst>
          </p:cNvPr>
          <p:cNvCxnSpPr>
            <a:cxnSpLocks/>
          </p:cNvCxnSpPr>
          <p:nvPr/>
        </p:nvCxnSpPr>
        <p:spPr>
          <a:xfrm flipH="1">
            <a:off x="4611205" y="820923"/>
            <a:ext cx="7663173" cy="31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111111">
            <a:extLst>
              <a:ext uri="{FF2B5EF4-FFF2-40B4-BE49-F238E27FC236}">
                <a16:creationId xmlns:a16="http://schemas.microsoft.com/office/drawing/2014/main" id="{BCBA12E7-7A47-45DF-AA5E-7AD5D2FB54B4}"/>
              </a:ext>
            </a:extLst>
          </p:cNvPr>
          <p:cNvSpPr/>
          <p:nvPr/>
        </p:nvSpPr>
        <p:spPr>
          <a:xfrm>
            <a:off x="4557577" y="769219"/>
            <a:ext cx="175260" cy="1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 dirty="0"/>
          </a:p>
        </p:txBody>
      </p:sp>
      <p:sp>
        <p:nvSpPr>
          <p:cNvPr id="7" name="TextBo231x 91">
            <a:extLst>
              <a:ext uri="{FF2B5EF4-FFF2-40B4-BE49-F238E27FC236}">
                <a16:creationId xmlns:a16="http://schemas.microsoft.com/office/drawing/2014/main" id="{22F1A26C-154F-93F8-D7E1-C808A1766D88}"/>
              </a:ext>
            </a:extLst>
          </p:cNvPr>
          <p:cNvSpPr txBox="1"/>
          <p:nvPr/>
        </p:nvSpPr>
        <p:spPr>
          <a:xfrm>
            <a:off x="327660" y="557857"/>
            <a:ext cx="434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pitchFamily="2" charset="0"/>
              </a:rPr>
              <a:t>Bitcoin Value Assert</a:t>
            </a:r>
          </a:p>
          <a:p>
            <a:r>
              <a:rPr lang="en-US" sz="3000" b="1" dirty="0">
                <a:solidFill>
                  <a:schemeClr val="bg1"/>
                </a:solidFill>
                <a:latin typeface="Josefin Sans" pitchFamily="2" charset="0"/>
              </a:rPr>
              <a:t>Helpful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B22A9-2938-7DB2-C6A5-8243522B8E62}"/>
              </a:ext>
            </a:extLst>
          </p:cNvPr>
          <p:cNvSpPr txBox="1"/>
          <p:nvPr/>
        </p:nvSpPr>
        <p:spPr>
          <a:xfrm>
            <a:off x="1371600" y="2640763"/>
            <a:ext cx="10293531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https://github.com/Blockfinance-ECO/Bitcoin-Value-Assert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Watch a video on how to use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it: https://www.youtube.com/watch?v=Gyy8i1_MRIs</a:t>
            </a:r>
          </a:p>
        </p:txBody>
      </p:sp>
    </p:spTree>
    <p:extLst>
      <p:ext uri="{BB962C8B-B14F-4D97-AF65-F5344CB8AC3E}">
        <p14:creationId xmlns:p14="http://schemas.microsoft.com/office/powerpoint/2010/main" val="9653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Office PowerPoint</Application>
  <PresentationFormat>Widescreen</PresentationFormat>
  <Paragraphs>297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Josefin Sans</vt:lpstr>
      <vt:lpstr>Josefin Sans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Валентин Волковецький</dc:creator>
  <cp:lastModifiedBy>Constantin Bosse</cp:lastModifiedBy>
  <cp:revision>93</cp:revision>
  <dcterms:created xsi:type="dcterms:W3CDTF">2022-12-01T20:15:22Z</dcterms:created>
  <dcterms:modified xsi:type="dcterms:W3CDTF">2023-03-22T16:26:01Z</dcterms:modified>
</cp:coreProperties>
</file>